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71" r:id="rId6"/>
    <p:sldId id="260" r:id="rId7"/>
    <p:sldId id="261" r:id="rId8"/>
    <p:sldId id="272" r:id="rId9"/>
    <p:sldId id="273" r:id="rId10"/>
    <p:sldId id="274" r:id="rId11"/>
    <p:sldId id="275" r:id="rId12"/>
    <p:sldId id="277" r:id="rId13"/>
    <p:sldId id="278" r:id="rId14"/>
    <p:sldId id="264" r:id="rId15"/>
    <p:sldId id="263" r:id="rId16"/>
    <p:sldId id="267" r:id="rId17"/>
    <p:sldId id="265" r:id="rId18"/>
    <p:sldId id="266" r:id="rId19"/>
    <p:sldId id="268" r:id="rId20"/>
    <p:sldId id="269" r:id="rId21"/>
    <p:sldId id="270" r:id="rId22"/>
    <p:sldId id="276" r:id="rId2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CD856F-EAAB-4923-8BCB-A0EBB2732D02}" type="datetimeFigureOut">
              <a:rPr lang="es-CR" smtClean="0"/>
              <a:pPr/>
              <a:t>16/01/2012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ADE475C-8A8B-42DD-BBA8-D8EC394DC03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yudabittorrent.com/" TargetMode="External"/><Relationship Id="rId2" Type="http://schemas.openxmlformats.org/officeDocument/2006/relationships/hyperlink" Target="http://www.ccs.neu.edu/home/amislove/teaching/cs4700/fall09/lectures/lecture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ttorrent.org/beps/bep_0003.html" TargetMode="External"/><Relationship Id="rId4" Type="http://schemas.openxmlformats.org/officeDocument/2006/relationships/hyperlink" Target="http://www.faqoff.org/aprende/p2p/tutorial-utorrent-01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uxhispano.net/2010/07/14/8-clientes-torrent-para-linux/" TargetMode="External"/><Relationship Id="rId2" Type="http://schemas.openxmlformats.org/officeDocument/2006/relationships/hyperlink" Target="http://www.bloginformatico.com/que-son-los-torrents-que-es-bittorrent-como-funciona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ycomputer.com/2010/05/02/actualidadnoticiashistoria-de-bittorrent_we9erk2xxddn9ba-nkfqdbrc8ogwa4s5pspexy5mz2nfuewfljabtyaznrsifi5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b="1" dirty="0" err="1" smtClean="0"/>
              <a:t>BitTorrent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495328" y="6163072"/>
            <a:ext cx="5648672" cy="694928"/>
          </a:xfrm>
        </p:spPr>
        <p:txBody>
          <a:bodyPr/>
          <a:lstStyle/>
          <a:p>
            <a:r>
              <a:rPr lang="es-ES" dirty="0" smtClean="0"/>
              <a:t>Esteban Valerio </a:t>
            </a:r>
            <a:r>
              <a:rPr lang="es-ES" dirty="0" smtClean="0"/>
              <a:t>Rojas A35382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Componentes de un </a:t>
            </a:r>
            <a:r>
              <a:rPr lang="es-ES" dirty="0" err="1" smtClean="0"/>
              <a:t>torrent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R" b="1" dirty="0" err="1" smtClean="0"/>
              <a:t>name</a:t>
            </a:r>
            <a:r>
              <a:rPr lang="es-CR" dirty="0" smtClean="0"/>
              <a:t>: (cadena) El nombre del archivo o directorio donde se almacenarán los archivos.</a:t>
            </a:r>
          </a:p>
          <a:p>
            <a:r>
              <a:rPr lang="es-CR" b="1" dirty="0" err="1" smtClean="0"/>
              <a:t>piece</a:t>
            </a:r>
            <a:r>
              <a:rPr lang="es-CR" b="1" dirty="0" smtClean="0"/>
              <a:t> </a:t>
            </a:r>
            <a:r>
              <a:rPr lang="es-CR" b="1" dirty="0" err="1" smtClean="0"/>
              <a:t>length</a:t>
            </a:r>
            <a:r>
              <a:rPr lang="es-CR" dirty="0" smtClean="0"/>
              <a:t>: es un entero que representa el número de bytes de cada pieza. Lo usual es que cada pieza tenga un tamaño de 512 KB o menos para archivos de varios </a:t>
            </a:r>
            <a:r>
              <a:rPr lang="es-CR" dirty="0" err="1" smtClean="0"/>
              <a:t>GBs.</a:t>
            </a:r>
            <a:endParaRPr lang="es-CR" dirty="0" smtClean="0"/>
          </a:p>
          <a:p>
            <a:r>
              <a:rPr lang="es-CR" b="1" dirty="0" smtClean="0"/>
              <a:t>files</a:t>
            </a:r>
            <a:r>
              <a:rPr lang="es-CR" dirty="0" smtClean="0"/>
              <a:t>: esto solo aparece cuando es un </a:t>
            </a:r>
            <a:r>
              <a:rPr lang="es-CR" dirty="0" err="1" smtClean="0"/>
              <a:t>un</a:t>
            </a:r>
            <a:r>
              <a:rPr lang="es-CR" dirty="0" smtClean="0"/>
              <a:t> </a:t>
            </a:r>
            <a:r>
              <a:rPr lang="es-CR" dirty="0" err="1" smtClean="0"/>
              <a:t>torrent</a:t>
            </a:r>
            <a:r>
              <a:rPr lang="es-CR" dirty="0" smtClean="0"/>
              <a:t> </a:t>
            </a:r>
            <a:r>
              <a:rPr lang="es-CR" dirty="0" err="1" smtClean="0"/>
              <a:t>multi</a:t>
            </a:r>
            <a:r>
              <a:rPr lang="es-CR" dirty="0" smtClean="0"/>
              <a:t> archivo. Es una lista de diccionarios. Cada uno de estos diccionarios contendrá a su vez información sobre la longitud del archivo, la suma MD5 y una ruta (</a:t>
            </a:r>
            <a:r>
              <a:rPr lang="es-CR" dirty="0" err="1" smtClean="0"/>
              <a:t>path</a:t>
            </a:r>
            <a:r>
              <a:rPr lang="es-CR" dirty="0" smtClean="0"/>
              <a:t>) en donde debe ubicarse el archivo en la jerarquía de directorios</a:t>
            </a:r>
          </a:p>
          <a:p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Algoritmos que usa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i="1" dirty="0" err="1" smtClean="0"/>
              <a:t>Rarest</a:t>
            </a:r>
            <a:r>
              <a:rPr lang="es-CR" i="1" dirty="0" smtClean="0"/>
              <a:t> </a:t>
            </a:r>
            <a:r>
              <a:rPr lang="es-CR" i="1" dirty="0" err="1" smtClean="0"/>
              <a:t>first</a:t>
            </a:r>
            <a:r>
              <a:rPr lang="es-CR" i="1" dirty="0" smtClean="0"/>
              <a:t> </a:t>
            </a:r>
            <a:r>
              <a:rPr lang="es-CR" i="1" dirty="0" err="1" smtClean="0"/>
              <a:t>algorithm</a:t>
            </a:r>
            <a:r>
              <a:rPr lang="es-CR" i="1" dirty="0" smtClean="0"/>
              <a:t>.</a:t>
            </a:r>
          </a:p>
          <a:p>
            <a:endParaRPr lang="es-ES" i="1" dirty="0" smtClean="0"/>
          </a:p>
          <a:p>
            <a:endParaRPr lang="es-ES" i="1" dirty="0" smtClean="0"/>
          </a:p>
          <a:p>
            <a:endParaRPr lang="es-CR" i="1" dirty="0" smtClean="0"/>
          </a:p>
          <a:p>
            <a:r>
              <a:rPr lang="es-CR" i="1" dirty="0" err="1" smtClean="0"/>
              <a:t>Choke</a:t>
            </a:r>
            <a:r>
              <a:rPr lang="es-CR" i="1" dirty="0" smtClean="0"/>
              <a:t> </a:t>
            </a:r>
            <a:r>
              <a:rPr lang="es-CR" i="1" dirty="0" err="1" smtClean="0"/>
              <a:t>algorithm</a:t>
            </a:r>
            <a:r>
              <a:rPr lang="es-CR" i="1" dirty="0" smtClean="0"/>
              <a:t>.</a:t>
            </a:r>
            <a:endParaRPr lang="es-CR" dirty="0" smtClean="0"/>
          </a:p>
          <a:p>
            <a:endParaRPr lang="es-CR" b="1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Mejoras hechas al original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DTH (</a:t>
            </a:r>
            <a:r>
              <a:rPr lang="es-ES" dirty="0" err="1" smtClean="0"/>
              <a:t>Distribuited</a:t>
            </a:r>
            <a:r>
              <a:rPr lang="es-ES" dirty="0" smtClean="0"/>
              <a:t> Hash </a:t>
            </a:r>
            <a:r>
              <a:rPr lang="es-ES" dirty="0" err="1" smtClean="0"/>
              <a:t>Table</a:t>
            </a:r>
            <a:r>
              <a:rPr lang="es-ES" dirty="0" smtClean="0"/>
              <a:t>).</a:t>
            </a:r>
            <a:endParaRPr lang="es-ES" dirty="0" smtClean="0"/>
          </a:p>
          <a:p>
            <a:r>
              <a:rPr lang="es-ES" dirty="0" smtClean="0"/>
              <a:t>Web </a:t>
            </a:r>
            <a:r>
              <a:rPr lang="es-ES" dirty="0" err="1" smtClean="0"/>
              <a:t>Seeding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Super</a:t>
            </a:r>
            <a:r>
              <a:rPr lang="es-ES" dirty="0" smtClean="0"/>
              <a:t> </a:t>
            </a:r>
            <a:r>
              <a:rPr lang="es-ES" dirty="0" err="1" smtClean="0"/>
              <a:t>Seeding</a:t>
            </a:r>
            <a:r>
              <a:rPr lang="es-E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Usos actuales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Actualmente tanto </a:t>
            </a:r>
            <a:r>
              <a:rPr lang="es-CR" dirty="0" err="1" smtClean="0"/>
              <a:t>facebook</a:t>
            </a:r>
            <a:r>
              <a:rPr lang="es-CR" dirty="0" smtClean="0"/>
              <a:t> como </a:t>
            </a:r>
            <a:r>
              <a:rPr lang="es-CR" dirty="0" err="1" smtClean="0"/>
              <a:t>twitter</a:t>
            </a:r>
            <a:r>
              <a:rPr lang="es-CR" dirty="0" smtClean="0"/>
              <a:t> hacen uso de este protocolo para agilizar la transferencia de datos en la actualización de sus servidores alrededor del planeta.</a:t>
            </a:r>
            <a:endParaRPr lang="es-C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S.O. </a:t>
            </a:r>
            <a:r>
              <a:rPr lang="es-ES" dirty="0" smtClean="0"/>
              <a:t>donde se utilizan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Windows (cualquier versi</a:t>
            </a:r>
            <a:r>
              <a:rPr lang="es-ES" dirty="0" smtClean="0"/>
              <a:t>ón)</a:t>
            </a:r>
            <a:endParaRPr lang="es-ES" dirty="0" smtClean="0"/>
          </a:p>
          <a:p>
            <a:r>
              <a:rPr lang="es-ES" dirty="0" smtClean="0"/>
              <a:t>Linux (cualquier distribución)</a:t>
            </a:r>
          </a:p>
          <a:p>
            <a:r>
              <a:rPr lang="es-ES" dirty="0" smtClean="0"/>
              <a:t>Mac </a:t>
            </a:r>
            <a:r>
              <a:rPr lang="es-ES" dirty="0" err="1" smtClean="0"/>
              <a:t>Os.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Principales clientes.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Azureus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Utorrent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BitLord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BitComet</a:t>
            </a:r>
            <a:r>
              <a:rPr lang="es-E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cifras</a:t>
            </a:r>
            <a:endParaRPr lang="es-C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484" y="1774825"/>
            <a:ext cx="3969032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Ventajas y desventajas.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Si hay un </a:t>
            </a:r>
            <a:r>
              <a:rPr lang="es-ES" dirty="0" err="1" smtClean="0"/>
              <a:t>seed</a:t>
            </a:r>
            <a:r>
              <a:rPr lang="es-ES" dirty="0" smtClean="0"/>
              <a:t> la descarga inicia inmediatamente y se asegura que el archivo bajará completo.</a:t>
            </a:r>
          </a:p>
          <a:p>
            <a:r>
              <a:rPr lang="es-ES" dirty="0" smtClean="0"/>
              <a:t>Permite pausar y continuar luego la descarga.</a:t>
            </a:r>
          </a:p>
          <a:p>
            <a:r>
              <a:rPr lang="es-ES" dirty="0" smtClean="0"/>
              <a:t>Existe todo tipo de material disponible para la descarga en la red.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Ventajas y desventajas.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recomendable revisar los comentarios de los </a:t>
            </a:r>
            <a:r>
              <a:rPr lang="es-ES" dirty="0" err="1" smtClean="0"/>
              <a:t>torrents</a:t>
            </a:r>
            <a:r>
              <a:rPr lang="es-ES" dirty="0" smtClean="0"/>
              <a:t> antes de iniciar una descarga, para corroborar si corresponde la información a su nombre.</a:t>
            </a:r>
          </a:p>
          <a:p>
            <a:r>
              <a:rPr lang="es-ES" dirty="0" smtClean="0"/>
              <a:t>Si se aprueba la ley SOPA, el uso de los </a:t>
            </a:r>
            <a:r>
              <a:rPr lang="es-ES" dirty="0" err="1" smtClean="0"/>
              <a:t>torrents</a:t>
            </a:r>
            <a:r>
              <a:rPr lang="es-ES" dirty="0" smtClean="0"/>
              <a:t> disminuirá considerablemente.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uso</a:t>
            </a:r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74295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Historia.</a:t>
            </a:r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 smtClean="0"/>
              <a:t>Qué es P2P</a:t>
            </a:r>
            <a:r>
              <a:rPr lang="es-ES" dirty="0" smtClean="0"/>
              <a:t>?</a:t>
            </a:r>
            <a:endParaRPr lang="es-ES" dirty="0" smtClean="0"/>
          </a:p>
          <a:p>
            <a:r>
              <a:rPr lang="es-ES" dirty="0" smtClean="0"/>
              <a:t>¿Qué es </a:t>
            </a:r>
            <a:r>
              <a:rPr lang="es-ES" dirty="0" err="1" smtClean="0"/>
              <a:t>BitTorrent</a:t>
            </a:r>
            <a:r>
              <a:rPr lang="es-ES" dirty="0" smtClean="0"/>
              <a:t>?</a:t>
            </a:r>
          </a:p>
          <a:p>
            <a:r>
              <a:rPr lang="es-ES" dirty="0" smtClean="0"/>
              <a:t>Conceptos </a:t>
            </a:r>
            <a:r>
              <a:rPr lang="es-ES" dirty="0" smtClean="0"/>
              <a:t>e información de uso</a:t>
            </a:r>
            <a:r>
              <a:rPr lang="es-ES" dirty="0" smtClean="0"/>
              <a:t>.</a:t>
            </a:r>
          </a:p>
          <a:p>
            <a:r>
              <a:rPr lang="es-ES" dirty="0" smtClean="0"/>
              <a:t>Componentes de un </a:t>
            </a:r>
            <a:r>
              <a:rPr lang="es-ES" dirty="0" err="1" smtClean="0"/>
              <a:t>torrent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Algoritmos que </a:t>
            </a:r>
            <a:r>
              <a:rPr lang="es-ES" smtClean="0"/>
              <a:t>se utilizan.</a:t>
            </a:r>
            <a:endParaRPr lang="es-ES" dirty="0" smtClean="0"/>
          </a:p>
          <a:p>
            <a:r>
              <a:rPr lang="es-ES" dirty="0" smtClean="0"/>
              <a:t>S.O. en los cuales puede utilizar </a:t>
            </a:r>
            <a:r>
              <a:rPr lang="es-ES" dirty="0" err="1" smtClean="0"/>
              <a:t>torrents</a:t>
            </a:r>
            <a:r>
              <a:rPr lang="es-ES" dirty="0" smtClean="0"/>
              <a:t>.</a:t>
            </a:r>
          </a:p>
          <a:p>
            <a:r>
              <a:rPr lang="es-ES" dirty="0" smtClean="0"/>
              <a:t>Ventajas y desventajas.</a:t>
            </a:r>
          </a:p>
          <a:p>
            <a:r>
              <a:rPr lang="es-ES" dirty="0" smtClean="0"/>
              <a:t>Dudas, consultas y comentarios.</a:t>
            </a:r>
          </a:p>
          <a:p>
            <a:pPr>
              <a:buNone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Consultas</a:t>
            </a:r>
            <a:endParaRPr lang="es-CR" dirty="0"/>
          </a:p>
        </p:txBody>
      </p:sp>
      <p:pic>
        <p:nvPicPr>
          <p:cNvPr id="4098" name="Picture 2" descr="http://1.bp.blogspot.com/_x5dWpZechS8/TCysxf9ZlMI/AAAAAAAAKGU/WiraGhqMns0/s1600/interrogac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060848"/>
            <a:ext cx="4057650" cy="3486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http://www.ccs.neu.edu/home/amislove/teaching/cs4700/fall09/lectures/lecture20.pdf</a:t>
            </a:r>
            <a:endParaRPr lang="en-US" sz="2400" dirty="0" smtClean="0"/>
          </a:p>
          <a:p>
            <a:r>
              <a:rPr lang="es-CR" sz="2400" dirty="0" smtClean="0">
                <a:hlinkClick r:id="rId3"/>
              </a:rPr>
              <a:t>http://www.bittorrent.com/intl/es/help/faq/concepts</a:t>
            </a:r>
          </a:p>
          <a:p>
            <a:r>
              <a:rPr lang="es-CR" sz="2400" dirty="0" smtClean="0">
                <a:hlinkClick r:id="rId3"/>
              </a:rPr>
              <a:t>http://www.ayudabittorrent.com/</a:t>
            </a:r>
            <a:endParaRPr lang="es-CR" sz="2400" dirty="0" smtClean="0"/>
          </a:p>
          <a:p>
            <a:r>
              <a:rPr lang="es-CR" sz="2400" dirty="0" smtClean="0">
                <a:hlinkClick r:id="rId4"/>
              </a:rPr>
              <a:t>http://www.faqoff.org/aprende/p2p/tutorial-utorrent-01.htm</a:t>
            </a:r>
            <a:endParaRPr lang="es-CR" sz="2400" dirty="0" smtClean="0"/>
          </a:p>
          <a:p>
            <a:r>
              <a:rPr lang="es-CR" sz="2400" dirty="0" smtClean="0">
                <a:hlinkClick r:id="rId5"/>
              </a:rPr>
              <a:t>http://www.bittorrent.org/beps/bep_0003.html</a:t>
            </a:r>
            <a:endParaRPr lang="es-CR" sz="2400" dirty="0" smtClean="0"/>
          </a:p>
          <a:p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2400" dirty="0" smtClean="0">
                <a:hlinkClick r:id="rId2"/>
              </a:rPr>
              <a:t>http://www.bloginformatico.com/que-son-los-torrents-que-es-bittorrent-como-funciona.php</a:t>
            </a:r>
            <a:endParaRPr lang="es-CR" sz="2400" dirty="0" smtClean="0"/>
          </a:p>
          <a:p>
            <a:r>
              <a:rPr lang="es-CR" sz="2400" dirty="0" smtClean="0">
                <a:hlinkClick r:id="rId3"/>
              </a:rPr>
              <a:t>http://www.linuxhispano.net/2010/07/14/8-clientes-torrent-para-linux/</a:t>
            </a:r>
            <a:endParaRPr lang="es-CR" sz="2400" dirty="0" smtClean="0"/>
          </a:p>
          <a:p>
            <a:r>
              <a:rPr lang="es-CR" sz="2400" dirty="0" smtClean="0">
                <a:hlinkClick r:id="rId4"/>
              </a:rPr>
              <a:t>http://www.muycomputer.com/2010/05/02/actualidadnoticiashistoria-de-bittorrent_we9erk2xxddn9ba-nkfqdbrc8ogwa4s5pspexy5mz2nfuewfljabtyaznrsifi5s</a:t>
            </a:r>
            <a:endParaRPr lang="es-CR" sz="2400" dirty="0" smtClean="0"/>
          </a:p>
          <a:p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 de </a:t>
            </a:r>
            <a:r>
              <a:rPr lang="es-ES" dirty="0" err="1" smtClean="0"/>
              <a:t>BitTorrent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Fue creado en </a:t>
            </a:r>
            <a:r>
              <a:rPr lang="es-ES" dirty="0" smtClean="0"/>
              <a:t>abril del </a:t>
            </a:r>
            <a:r>
              <a:rPr lang="es-ES" dirty="0" smtClean="0"/>
              <a:t>2001 </a:t>
            </a:r>
            <a:r>
              <a:rPr lang="es-ES" dirty="0" smtClean="0"/>
              <a:t>por el programador </a:t>
            </a:r>
            <a:r>
              <a:rPr lang="es-ES" dirty="0" err="1" smtClean="0"/>
              <a:t>Bram</a:t>
            </a:r>
            <a:r>
              <a:rPr lang="es-ES" dirty="0" smtClean="0"/>
              <a:t> Cohen</a:t>
            </a:r>
            <a:r>
              <a:rPr lang="es-ES" dirty="0" smtClean="0"/>
              <a:t>.</a:t>
            </a:r>
          </a:p>
          <a:p>
            <a:r>
              <a:rPr lang="es-ES" dirty="0" smtClean="0"/>
              <a:t>Su primera implementación publica fue en julio de ese mismo año.</a:t>
            </a:r>
            <a:endParaRPr lang="es-ES" dirty="0" smtClean="0"/>
          </a:p>
          <a:p>
            <a:r>
              <a:rPr lang="es-ES" dirty="0" smtClean="0"/>
              <a:t>La principal idea a la hora de crearlo fue agilizar la transferencias P2P.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es P2P?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una red donde todos los nodos (computadoras) dentro de ella, actúan como servidores y clientes a la vez, permitiendo así el intercambio directo de la información.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es </a:t>
            </a:r>
            <a:r>
              <a:rPr lang="es-ES" dirty="0" err="1" smtClean="0"/>
              <a:t>BitTorrent</a:t>
            </a:r>
            <a:r>
              <a:rPr lang="es-ES" dirty="0" smtClean="0"/>
              <a:t>?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un protocolo  de intercambio de archivos  basado en la filosofía P2P.</a:t>
            </a:r>
          </a:p>
          <a:p>
            <a:r>
              <a:rPr lang="es-ES" dirty="0" smtClean="0"/>
              <a:t>Establece </a:t>
            </a:r>
            <a:r>
              <a:rPr lang="es-CR" dirty="0" smtClean="0"/>
              <a:t>cada usuario que esta descargando  también como una fuente, así se evita sobrecargar los servidores.</a:t>
            </a:r>
          </a:p>
          <a:p>
            <a:r>
              <a:rPr lang="es-ES" dirty="0" smtClean="0"/>
              <a:t>Así no se descarga solamente de la fuente original, conforme mas usuarios descarguen el archivo, mas fuentes se tendrán de el.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Conceptos y características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600" b="1" dirty="0" smtClean="0"/>
              <a:t>Tracker: </a:t>
            </a:r>
            <a:r>
              <a:rPr lang="es-CR" sz="5700" dirty="0" smtClean="0"/>
              <a:t>Un </a:t>
            </a:r>
            <a:r>
              <a:rPr lang="es-CR" sz="5700" dirty="0" err="1" smtClean="0"/>
              <a:t>tracker</a:t>
            </a:r>
            <a:r>
              <a:rPr lang="es-CR" sz="5700" dirty="0" smtClean="0"/>
              <a:t> es un servidor especial que contiene la información necesaria para que los </a:t>
            </a:r>
            <a:r>
              <a:rPr lang="es-CR" sz="5700" dirty="0" err="1" smtClean="0"/>
              <a:t>peers</a:t>
            </a:r>
            <a:r>
              <a:rPr lang="es-CR" sz="5700" dirty="0" smtClean="0"/>
              <a:t> se conecten unos con otros</a:t>
            </a:r>
            <a:endParaRPr lang="en-US" sz="5700" dirty="0" smtClean="0"/>
          </a:p>
          <a:p>
            <a:r>
              <a:rPr lang="en-US" sz="5600" b="1" dirty="0" smtClean="0"/>
              <a:t>Availability:</a:t>
            </a:r>
            <a:r>
              <a:rPr lang="en-US" sz="5600" dirty="0" smtClean="0"/>
              <a:t> Es el </a:t>
            </a:r>
            <a:r>
              <a:rPr lang="en-US" sz="5600" dirty="0" err="1" smtClean="0"/>
              <a:t>número</a:t>
            </a:r>
            <a:r>
              <a:rPr lang="en-US" sz="5600" dirty="0" smtClean="0"/>
              <a:t> de </a:t>
            </a:r>
            <a:r>
              <a:rPr lang="en-US" sz="5600" dirty="0" err="1" smtClean="0"/>
              <a:t>copias</a:t>
            </a:r>
            <a:r>
              <a:rPr lang="en-US" sz="5600" dirty="0" smtClean="0"/>
              <a:t> </a:t>
            </a:r>
            <a:r>
              <a:rPr lang="en-US" sz="5600" dirty="0" err="1" smtClean="0"/>
              <a:t>completas</a:t>
            </a:r>
            <a:r>
              <a:rPr lang="en-US" sz="5600" dirty="0" smtClean="0"/>
              <a:t> </a:t>
            </a:r>
            <a:r>
              <a:rPr lang="en-US" sz="5600" dirty="0" err="1" smtClean="0"/>
              <a:t>existentes</a:t>
            </a:r>
            <a:r>
              <a:rPr lang="en-US" sz="5600" dirty="0" smtClean="0"/>
              <a:t> </a:t>
            </a:r>
            <a:r>
              <a:rPr lang="en-US" sz="5600" dirty="0" err="1" smtClean="0"/>
              <a:t>disponibles</a:t>
            </a:r>
            <a:r>
              <a:rPr lang="en-US" sz="5600" dirty="0" smtClean="0"/>
              <a:t> del </a:t>
            </a:r>
            <a:r>
              <a:rPr lang="en-US" sz="5600" dirty="0" err="1" smtClean="0"/>
              <a:t>archivo</a:t>
            </a:r>
            <a:r>
              <a:rPr lang="en-US" sz="5600" dirty="0" smtClean="0"/>
              <a:t> </a:t>
            </a:r>
            <a:r>
              <a:rPr lang="en-US" sz="5600" dirty="0" err="1" smtClean="0"/>
              <a:t>que</a:t>
            </a:r>
            <a:r>
              <a:rPr lang="en-US" sz="5600" dirty="0" smtClean="0"/>
              <a:t> se </a:t>
            </a:r>
            <a:r>
              <a:rPr lang="en-US" sz="5600" dirty="0" err="1" smtClean="0"/>
              <a:t>deea</a:t>
            </a:r>
            <a:r>
              <a:rPr lang="en-US" sz="5600" dirty="0" smtClean="0"/>
              <a:t> </a:t>
            </a:r>
            <a:r>
              <a:rPr lang="en-US" sz="5600" dirty="0" err="1" smtClean="0"/>
              <a:t>descargar</a:t>
            </a:r>
            <a:r>
              <a:rPr lang="en-US" sz="5600" dirty="0" smtClean="0"/>
              <a:t>.</a:t>
            </a:r>
          </a:p>
          <a:p>
            <a:r>
              <a:rPr lang="en-US" sz="5600" b="1" dirty="0" smtClean="0"/>
              <a:t>Block:</a:t>
            </a:r>
            <a:r>
              <a:rPr lang="en-US" sz="5600" dirty="0" smtClean="0"/>
              <a:t> un </a:t>
            </a:r>
            <a:r>
              <a:rPr lang="en-US" sz="5600" dirty="0" err="1" smtClean="0"/>
              <a:t>bloque</a:t>
            </a:r>
            <a:r>
              <a:rPr lang="en-US" sz="5600" dirty="0" smtClean="0"/>
              <a:t> </a:t>
            </a:r>
            <a:r>
              <a:rPr lang="en-US" sz="5600" dirty="0" err="1" smtClean="0"/>
              <a:t>es</a:t>
            </a:r>
            <a:r>
              <a:rPr lang="en-US" sz="5600" dirty="0" smtClean="0"/>
              <a:t> </a:t>
            </a:r>
            <a:r>
              <a:rPr lang="en-US" sz="5600" dirty="0" err="1" smtClean="0"/>
              <a:t>una</a:t>
            </a:r>
            <a:r>
              <a:rPr lang="en-US" sz="5600" dirty="0" smtClean="0"/>
              <a:t> </a:t>
            </a:r>
            <a:r>
              <a:rPr lang="en-US" sz="5600" dirty="0" err="1" smtClean="0"/>
              <a:t>pedazo</a:t>
            </a:r>
            <a:r>
              <a:rPr lang="en-US" sz="5600" dirty="0" smtClean="0"/>
              <a:t> de </a:t>
            </a:r>
            <a:r>
              <a:rPr lang="en-US" sz="5600" dirty="0" err="1" smtClean="0"/>
              <a:t>archivo</a:t>
            </a:r>
            <a:r>
              <a:rPr lang="en-US" sz="5600" dirty="0" smtClean="0"/>
              <a:t>, los torrents se </a:t>
            </a:r>
            <a:r>
              <a:rPr lang="en-US" sz="5600" dirty="0" err="1" smtClean="0"/>
              <a:t>dividen</a:t>
            </a:r>
            <a:r>
              <a:rPr lang="en-US" sz="5600" dirty="0" smtClean="0"/>
              <a:t> en </a:t>
            </a:r>
            <a:r>
              <a:rPr lang="en-US" sz="5600" dirty="0" err="1" smtClean="0"/>
              <a:t>bloques</a:t>
            </a:r>
            <a:r>
              <a:rPr lang="en-US" sz="5600" dirty="0" smtClean="0"/>
              <a:t>, </a:t>
            </a:r>
            <a:r>
              <a:rPr lang="en-US" sz="5600" dirty="0" err="1" smtClean="0"/>
              <a:t>tipicamente</a:t>
            </a:r>
            <a:r>
              <a:rPr lang="en-US" sz="5600" dirty="0" smtClean="0"/>
              <a:t> de 250KB de </a:t>
            </a:r>
            <a:r>
              <a:rPr lang="en-US" sz="5600" dirty="0" err="1" smtClean="0"/>
              <a:t>tamaño</a:t>
            </a:r>
            <a:r>
              <a:rPr lang="en-US" sz="5600" dirty="0" smtClean="0"/>
              <a:t>.</a:t>
            </a:r>
            <a:endParaRPr lang="en-US" sz="5600" b="1" dirty="0" smtClean="0"/>
          </a:p>
          <a:p>
            <a:r>
              <a:rPr lang="en-US" sz="5600" b="1" dirty="0" smtClean="0"/>
              <a:t>Client:</a:t>
            </a:r>
            <a:r>
              <a:rPr lang="en-US" sz="5600" dirty="0" smtClean="0"/>
              <a:t> </a:t>
            </a:r>
            <a:r>
              <a:rPr lang="en-US" sz="5600" dirty="0" err="1" smtClean="0"/>
              <a:t>es</a:t>
            </a:r>
            <a:r>
              <a:rPr lang="en-US" sz="5600" dirty="0" smtClean="0"/>
              <a:t> el software </a:t>
            </a:r>
            <a:r>
              <a:rPr lang="en-US" sz="5600" dirty="0" err="1" smtClean="0"/>
              <a:t>que</a:t>
            </a:r>
            <a:r>
              <a:rPr lang="en-US" sz="5600" dirty="0" smtClean="0"/>
              <a:t> se </a:t>
            </a:r>
            <a:r>
              <a:rPr lang="en-US" sz="5600" dirty="0" err="1" smtClean="0"/>
              <a:t>usa</a:t>
            </a:r>
            <a:r>
              <a:rPr lang="en-US" sz="5600" dirty="0" smtClean="0"/>
              <a:t> </a:t>
            </a:r>
            <a:r>
              <a:rPr lang="en-US" sz="5600" dirty="0" err="1" smtClean="0"/>
              <a:t>para</a:t>
            </a:r>
            <a:r>
              <a:rPr lang="en-US" sz="5600" dirty="0" smtClean="0"/>
              <a:t> </a:t>
            </a:r>
            <a:r>
              <a:rPr lang="en-US" sz="5600" dirty="0" err="1" smtClean="0"/>
              <a:t>descargar</a:t>
            </a:r>
            <a:r>
              <a:rPr lang="en-US" sz="5600" dirty="0" smtClean="0"/>
              <a:t> y </a:t>
            </a:r>
            <a:r>
              <a:rPr lang="en-US" sz="5600" dirty="0" err="1" smtClean="0"/>
              <a:t>subir</a:t>
            </a:r>
            <a:r>
              <a:rPr lang="en-US" sz="5600" dirty="0" smtClean="0"/>
              <a:t> </a:t>
            </a:r>
            <a:r>
              <a:rPr lang="en-US" sz="5600" dirty="0" err="1" smtClean="0"/>
              <a:t>archivos</a:t>
            </a:r>
            <a:r>
              <a:rPr lang="en-US" sz="5600" dirty="0" smtClean="0"/>
              <a:t>. </a:t>
            </a:r>
          </a:p>
          <a:p>
            <a:r>
              <a:rPr lang="en-US" sz="5600" b="1" dirty="0" smtClean="0"/>
              <a:t>Leech o </a:t>
            </a:r>
            <a:r>
              <a:rPr lang="en-US" sz="5600" b="1" dirty="0" err="1" smtClean="0"/>
              <a:t>Leecher</a:t>
            </a:r>
            <a:r>
              <a:rPr lang="en-US" sz="5600" dirty="0" smtClean="0"/>
              <a:t>: </a:t>
            </a:r>
            <a:r>
              <a:rPr lang="en-US" sz="5600" dirty="0" err="1" smtClean="0"/>
              <a:t>es</a:t>
            </a:r>
            <a:r>
              <a:rPr lang="en-US" sz="5600" dirty="0" smtClean="0"/>
              <a:t> un </a:t>
            </a:r>
            <a:r>
              <a:rPr lang="en-US" sz="5600" dirty="0" err="1" smtClean="0"/>
              <a:t>usuario</a:t>
            </a:r>
            <a:r>
              <a:rPr lang="en-US" sz="5600" dirty="0" smtClean="0"/>
              <a:t> </a:t>
            </a:r>
            <a:r>
              <a:rPr lang="en-US" sz="5600" dirty="0" err="1" smtClean="0"/>
              <a:t>que</a:t>
            </a:r>
            <a:r>
              <a:rPr lang="en-US" sz="5600" dirty="0" smtClean="0"/>
              <a:t> se </a:t>
            </a:r>
            <a:r>
              <a:rPr lang="en-US" sz="5600" dirty="0" err="1" smtClean="0"/>
              <a:t>encuentra</a:t>
            </a:r>
            <a:r>
              <a:rPr lang="en-US" sz="5600" dirty="0" smtClean="0"/>
              <a:t> </a:t>
            </a:r>
            <a:r>
              <a:rPr lang="en-US" sz="5600" dirty="0" err="1" smtClean="0"/>
              <a:t>descargando</a:t>
            </a:r>
            <a:r>
              <a:rPr lang="en-US" sz="5600" dirty="0" smtClean="0"/>
              <a:t> un torrent.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Conceptos </a:t>
            </a:r>
            <a:r>
              <a:rPr lang="es-ES" dirty="0" smtClean="0"/>
              <a:t>y características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Peer: </a:t>
            </a:r>
            <a:r>
              <a:rPr lang="en-US" dirty="0" err="1" smtClean="0"/>
              <a:t>uno</a:t>
            </a:r>
            <a:r>
              <a:rPr lang="en-US" dirty="0" smtClean="0"/>
              <a:t> de un </a:t>
            </a:r>
            <a:r>
              <a:rPr lang="en-US" dirty="0" err="1" smtClean="0"/>
              <a:t>gupo</a:t>
            </a:r>
            <a:r>
              <a:rPr lang="en-US" dirty="0" smtClean="0"/>
              <a:t> de </a:t>
            </a:r>
            <a:r>
              <a:rPr lang="en-US" dirty="0" err="1" smtClean="0"/>
              <a:t>clientes</a:t>
            </a:r>
            <a:r>
              <a:rPr lang="en-US" dirty="0" smtClean="0"/>
              <a:t> </a:t>
            </a:r>
            <a:r>
              <a:rPr lang="en-US" dirty="0" err="1" smtClean="0"/>
              <a:t>descargando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archivo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Seed: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copia</a:t>
            </a:r>
            <a:r>
              <a:rPr lang="en-US" dirty="0" smtClean="0"/>
              <a:t> </a:t>
            </a:r>
            <a:r>
              <a:rPr lang="en-US" dirty="0" err="1" smtClean="0"/>
              <a:t>completa</a:t>
            </a:r>
            <a:r>
              <a:rPr lang="en-US" dirty="0" smtClean="0"/>
              <a:t> de </a:t>
            </a:r>
            <a:r>
              <a:rPr lang="en-US" dirty="0" err="1" smtClean="0"/>
              <a:t>archivo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descarga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Seeder/Seeding : </a:t>
            </a:r>
            <a:r>
              <a:rPr lang="en-US" dirty="0" smtClean="0"/>
              <a:t>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finalizó</a:t>
            </a:r>
            <a:r>
              <a:rPr lang="en-US" dirty="0" smtClean="0"/>
              <a:t> la </a:t>
            </a:r>
            <a:r>
              <a:rPr lang="en-US" dirty="0" err="1" smtClean="0"/>
              <a:t>decarga</a:t>
            </a:r>
            <a:r>
              <a:rPr lang="en-US" dirty="0" smtClean="0"/>
              <a:t> </a:t>
            </a:r>
            <a:r>
              <a:rPr lang="en-US" dirty="0" smtClean="0"/>
              <a:t>y lo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Choke: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un peer </a:t>
            </a:r>
            <a:r>
              <a:rPr lang="en-US" dirty="0" smtClean="0"/>
              <a:t>A </a:t>
            </a:r>
            <a:r>
              <a:rPr lang="en-US" dirty="0" err="1" smtClean="0"/>
              <a:t>deja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transmitir</a:t>
            </a:r>
            <a:r>
              <a:rPr lang="en-US" dirty="0" smtClean="0"/>
              <a:t> a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smtClean="0"/>
              <a:t>peer B </a:t>
            </a:r>
            <a:r>
              <a:rPr lang="en-US" dirty="0" err="1" smtClean="0"/>
              <a:t>dejando</a:t>
            </a:r>
            <a:r>
              <a:rPr lang="en-US" dirty="0" smtClean="0"/>
              <a:t> sin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descargar</a:t>
            </a:r>
            <a:r>
              <a:rPr lang="en-US" dirty="0" smtClean="0"/>
              <a:t> a B.</a:t>
            </a:r>
            <a:r>
              <a:rPr lang="en-US" dirty="0" smtClean="0"/>
              <a:t/>
            </a:r>
            <a:br>
              <a:rPr lang="en-US" dirty="0" smtClean="0"/>
            </a:b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Componentes de un </a:t>
            </a:r>
            <a:r>
              <a:rPr lang="es-ES" dirty="0" err="1" smtClean="0"/>
              <a:t>torrent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R" b="1" dirty="0" err="1" smtClean="0"/>
              <a:t>info</a:t>
            </a:r>
            <a:r>
              <a:rPr lang="es-CR" dirty="0" smtClean="0"/>
              <a:t>: Un diccionario que describe los archivos del </a:t>
            </a:r>
            <a:r>
              <a:rPr lang="es-CR" dirty="0" err="1" smtClean="0"/>
              <a:t>torrent</a:t>
            </a:r>
            <a:r>
              <a:rPr lang="es-CR" dirty="0" smtClean="0"/>
              <a:t>. Puede tener una u otra estructura dependiendo de si el </a:t>
            </a:r>
            <a:r>
              <a:rPr lang="es-CR" dirty="0" err="1" smtClean="0"/>
              <a:t>torrent</a:t>
            </a:r>
            <a:r>
              <a:rPr lang="es-CR" dirty="0" smtClean="0"/>
              <a:t> es para bajar un archivo o varios archivos con una jerarquía de directorios.</a:t>
            </a:r>
          </a:p>
          <a:p>
            <a:r>
              <a:rPr lang="es-CR" b="1" dirty="0" err="1" smtClean="0"/>
              <a:t>announce</a:t>
            </a:r>
            <a:r>
              <a:rPr lang="es-CR" dirty="0" smtClean="0"/>
              <a:t>: cadena que representa la URL del </a:t>
            </a:r>
            <a:r>
              <a:rPr lang="es-CR" dirty="0" err="1" smtClean="0"/>
              <a:t>tracker</a:t>
            </a:r>
            <a:endParaRPr lang="es-CR" dirty="0" smtClean="0"/>
          </a:p>
          <a:p>
            <a:r>
              <a:rPr lang="es-CR" b="1" dirty="0" err="1" smtClean="0"/>
              <a:t>announce-list</a:t>
            </a:r>
            <a:r>
              <a:rPr lang="es-CR" dirty="0" smtClean="0"/>
              <a:t>: (lista de cadenas opcional). Se usa para representar listas de </a:t>
            </a:r>
            <a:r>
              <a:rPr lang="es-CR" dirty="0" err="1" smtClean="0"/>
              <a:t>trackers</a:t>
            </a:r>
            <a:r>
              <a:rPr lang="es-CR" dirty="0" smtClean="0"/>
              <a:t> alternativos. Es una extensión a la especificación original.</a:t>
            </a:r>
          </a:p>
          <a:p>
            <a:r>
              <a:rPr lang="es-CR" b="1" dirty="0" err="1" smtClean="0"/>
              <a:t>creation</a:t>
            </a:r>
            <a:r>
              <a:rPr lang="es-CR" b="1" dirty="0" smtClean="0"/>
              <a:t> date</a:t>
            </a:r>
            <a:r>
              <a:rPr lang="es-CR" dirty="0" smtClean="0"/>
              <a:t>: (entero opcional) La fecha de creación del </a:t>
            </a:r>
            <a:r>
              <a:rPr lang="es-CR" dirty="0" err="1" smtClean="0"/>
              <a:t>torrent</a:t>
            </a:r>
            <a:r>
              <a:rPr lang="es-CR" dirty="0" smtClean="0"/>
              <a:t> en formato de época UNIX.</a:t>
            </a:r>
          </a:p>
          <a:p>
            <a:r>
              <a:rPr lang="es-CR" b="1" dirty="0" err="1" smtClean="0"/>
              <a:t>comment</a:t>
            </a:r>
            <a:r>
              <a:rPr lang="es-CR" dirty="0" smtClean="0"/>
              <a:t>: (cadena opcional) Campo libre para el creador del </a:t>
            </a:r>
            <a:r>
              <a:rPr lang="es-CR" dirty="0" err="1" smtClean="0"/>
              <a:t>torrent</a:t>
            </a:r>
            <a:r>
              <a:rPr lang="es-CR" dirty="0" smtClean="0"/>
              <a:t>.</a:t>
            </a:r>
          </a:p>
          <a:p>
            <a:r>
              <a:rPr lang="es-CR" b="1" dirty="0" err="1" smtClean="0"/>
              <a:t>created</a:t>
            </a:r>
            <a:r>
              <a:rPr lang="es-CR" b="1" dirty="0" smtClean="0"/>
              <a:t> </a:t>
            </a:r>
            <a:r>
              <a:rPr lang="es-CR" b="1" dirty="0" err="1" smtClean="0"/>
              <a:t>by</a:t>
            </a:r>
            <a:r>
              <a:rPr lang="es-CR" dirty="0" smtClean="0"/>
              <a:t>: (cadena opcional) Nombre y versión del programa usado para crear el archivo </a:t>
            </a:r>
            <a:r>
              <a:rPr lang="es-CR" dirty="0" err="1" smtClean="0"/>
              <a:t>torrent</a:t>
            </a:r>
            <a:r>
              <a:rPr lang="es-CR" dirty="0" smtClean="0"/>
              <a:t>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Componentes de un </a:t>
            </a:r>
            <a:r>
              <a:rPr lang="es-ES" dirty="0" err="1" smtClean="0"/>
              <a:t>torrent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R" b="1" dirty="0" err="1" smtClean="0"/>
              <a:t>pieces</a:t>
            </a:r>
            <a:r>
              <a:rPr lang="es-CR" dirty="0" smtClean="0"/>
              <a:t>: Cadena que representa la concatenación de la lista de claves hash de cada parte del fichero compartido. </a:t>
            </a:r>
            <a:r>
              <a:rPr lang="es-CR" dirty="0" smtClean="0"/>
              <a:t> Se </a:t>
            </a:r>
            <a:r>
              <a:rPr lang="es-CR" dirty="0" smtClean="0"/>
              <a:t>utiliza </a:t>
            </a:r>
            <a:r>
              <a:rPr lang="es-CR" dirty="0" smtClean="0"/>
              <a:t>para </a:t>
            </a:r>
            <a:r>
              <a:rPr lang="es-CR" dirty="0" smtClean="0"/>
              <a:t>asegurar la integridad y consistencia de una parte, una vez ha sido completada la descarga de dicha parte.</a:t>
            </a:r>
          </a:p>
          <a:p>
            <a:r>
              <a:rPr lang="es-CR" b="1" dirty="0" err="1" smtClean="0"/>
              <a:t>private</a:t>
            </a:r>
            <a:r>
              <a:rPr lang="es-CR" dirty="0" smtClean="0"/>
              <a:t>: (opcional). Es un entero que puede tener valores 0 ó 1 y que indica si se pueden buscar </a:t>
            </a:r>
            <a:r>
              <a:rPr lang="es-CR" dirty="0" err="1" smtClean="0"/>
              <a:t>peers</a:t>
            </a:r>
            <a:r>
              <a:rPr lang="es-CR" dirty="0" smtClean="0"/>
              <a:t> fuera de los </a:t>
            </a:r>
            <a:r>
              <a:rPr lang="es-CR" dirty="0" err="1" smtClean="0"/>
              <a:t>trackers</a:t>
            </a:r>
            <a:r>
              <a:rPr lang="es-CR" dirty="0" smtClean="0"/>
              <a:t> explícitamente descritos en la </a:t>
            </a:r>
            <a:r>
              <a:rPr lang="es-CR" dirty="0" err="1" smtClean="0"/>
              <a:t>metainformación</a:t>
            </a:r>
            <a:r>
              <a:rPr lang="es-CR" dirty="0" smtClean="0"/>
              <a:t> o no.</a:t>
            </a:r>
          </a:p>
          <a:p>
            <a:r>
              <a:rPr lang="es-CR" b="1" dirty="0" err="1" smtClean="0"/>
              <a:t>length</a:t>
            </a:r>
            <a:r>
              <a:rPr lang="es-CR" dirty="0" smtClean="0"/>
              <a:t>: (entero) Longitud del archivo en bytes.</a:t>
            </a:r>
          </a:p>
          <a:p>
            <a:r>
              <a:rPr lang="es-CR" b="1" dirty="0" smtClean="0"/>
              <a:t>md5sum</a:t>
            </a:r>
            <a:r>
              <a:rPr lang="es-CR" dirty="0" smtClean="0"/>
              <a:t>: (cadena opcional). Es una cadena hexadecimal de 32 caracteres correspondiente a la suma MD5 del archivo.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265</TotalTime>
  <Words>816</Words>
  <Application>Microsoft Office PowerPoint</Application>
  <PresentationFormat>Presentación en pantalla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Módulo</vt:lpstr>
      <vt:lpstr>BitTorrent</vt:lpstr>
      <vt:lpstr>Agenda</vt:lpstr>
      <vt:lpstr>Historia de BitTorrent</vt:lpstr>
      <vt:lpstr>¿Qué es P2P?</vt:lpstr>
      <vt:lpstr>¿Qué es BitTorrent?</vt:lpstr>
      <vt:lpstr>Conceptos y características</vt:lpstr>
      <vt:lpstr>Conceptos y características</vt:lpstr>
      <vt:lpstr>Componentes de un torrent</vt:lpstr>
      <vt:lpstr>Componentes de un torrent</vt:lpstr>
      <vt:lpstr>Componentes de un torrent</vt:lpstr>
      <vt:lpstr>Algoritmos que usa</vt:lpstr>
      <vt:lpstr>Mejoras hechas al original</vt:lpstr>
      <vt:lpstr>Usos actuales</vt:lpstr>
      <vt:lpstr>S.O. donde se utilizan</vt:lpstr>
      <vt:lpstr>Principales clientes.</vt:lpstr>
      <vt:lpstr>Algunas cifras</vt:lpstr>
      <vt:lpstr>Ventajas y desventajas.</vt:lpstr>
      <vt:lpstr>Ventajas y desventajas.</vt:lpstr>
      <vt:lpstr>Ejemplo de uso</vt:lpstr>
      <vt:lpstr>Consultas</vt:lpstr>
      <vt:lpstr>Referencias</vt:lpstr>
      <vt:lpstr>Referencias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BitTorrent</dc:title>
  <dc:creator>Esteban Valerio </dc:creator>
  <cp:lastModifiedBy>UCR</cp:lastModifiedBy>
  <cp:revision>29</cp:revision>
  <dcterms:created xsi:type="dcterms:W3CDTF">2012-01-15T21:06:25Z</dcterms:created>
  <dcterms:modified xsi:type="dcterms:W3CDTF">2012-01-17T01:28:34Z</dcterms:modified>
</cp:coreProperties>
</file>