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6"/>
  </p:notesMasterIdLst>
  <p:sldIdLst>
    <p:sldId id="256" r:id="rId2"/>
    <p:sldId id="257" r:id="rId3"/>
    <p:sldId id="259" r:id="rId4"/>
    <p:sldId id="271" r:id="rId5"/>
    <p:sldId id="272" r:id="rId6"/>
    <p:sldId id="273" r:id="rId7"/>
    <p:sldId id="274" r:id="rId8"/>
    <p:sldId id="275" r:id="rId9"/>
    <p:sldId id="258" r:id="rId10"/>
    <p:sldId id="268" r:id="rId11"/>
    <p:sldId id="269" r:id="rId12"/>
    <p:sldId id="270" r:id="rId13"/>
    <p:sldId id="260" r:id="rId14"/>
    <p:sldId id="276" r:id="rId15"/>
    <p:sldId id="262" r:id="rId16"/>
    <p:sldId id="277" r:id="rId17"/>
    <p:sldId id="278" r:id="rId18"/>
    <p:sldId id="286" r:id="rId19"/>
    <p:sldId id="279" r:id="rId20"/>
    <p:sldId id="263" r:id="rId21"/>
    <p:sldId id="288" r:id="rId22"/>
    <p:sldId id="284" r:id="rId23"/>
    <p:sldId id="282" r:id="rId24"/>
    <p:sldId id="283" r:id="rId25"/>
    <p:sldId id="287" r:id="rId26"/>
    <p:sldId id="264" r:id="rId27"/>
    <p:sldId id="265" r:id="rId28"/>
    <p:sldId id="280" r:id="rId29"/>
    <p:sldId id="281" r:id="rId30"/>
    <p:sldId id="267" r:id="rId31"/>
    <p:sldId id="285" r:id="rId32"/>
    <p:sldId id="289" r:id="rId33"/>
    <p:sldId id="290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D637-A1D8-420C-83F8-D95A69AFCD41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350A9-C649-4AA6-B20E-B00AC160E1C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2495-5810-4034-A40A-DBA6D32D7ACE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EB6A-3AF8-4272-BBC4-8DB2A05B1ED7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5E5C-4D1A-4066-A2AD-B3543CA2C6D7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F911-B977-4A3E-98D3-2BA6FFB41B10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BAA2-3170-422B-A1F0-0FC52FE03D0D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D180-F25C-41EB-9D02-7D35455F0A02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89B0-B1F3-4BC5-847C-189ABEE72D8C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3340-90DC-46B3-9E88-D5463EA4554A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0394-512E-4AA7-BE9C-B31FB78AF938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D105-C2E9-4F27-918E-414740F7468E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1A05-6D28-43CC-92CB-6895FEAA156D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812D-38E4-4E85-B251-6844980BB4A8}" type="datetime1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118101-FD17-4A13-A7F9-6849B476D3D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ve.com/" TargetMode="External"/><Relationship Id="rId2" Type="http://schemas.openxmlformats.org/officeDocument/2006/relationships/hyperlink" Target="http://www.gamasutr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toy.com/" TargetMode="External"/><Relationship Id="rId4" Type="http://schemas.openxmlformats.org/officeDocument/2006/relationships/hyperlink" Target="http://www.gaikai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monge@headlesschickengames.com" TargetMode="External"/><Relationship Id="rId2" Type="http://schemas.openxmlformats.org/officeDocument/2006/relationships/hyperlink" Target="mailto:jospablo@gmail.co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12576" y="188640"/>
            <a:ext cx="8229600" cy="1828800"/>
          </a:xfrm>
        </p:spPr>
        <p:txBody>
          <a:bodyPr/>
          <a:lstStyle/>
          <a:p>
            <a:r>
              <a:rPr lang="en-US" dirty="0" smtClean="0"/>
              <a:t>Cloud Gaming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75856" y="465313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Jose Pablo </a:t>
            </a:r>
            <a:r>
              <a:rPr lang="en-US" dirty="0" err="1" smtClean="0"/>
              <a:t>Monge</a:t>
            </a:r>
            <a:r>
              <a:rPr lang="en-US" dirty="0" smtClean="0"/>
              <a:t> Chacon</a:t>
            </a:r>
          </a:p>
          <a:p>
            <a:r>
              <a:rPr lang="en-US" dirty="0" smtClean="0"/>
              <a:t>A53516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709160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servicio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C:\Users\Pablo\Desktop\Verano 2012\Sistemas Distribuidos\Presentacion\chrom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94976" cy="4377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C:\Users\Pablo\Desktop\Verano 2012\Sistemas Distribuidos\Presentacion\perlm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489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en-US" dirty="0" err="1" smtClean="0"/>
              <a:t>Demostracion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Estado Actual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 descr="C:\Users\Pablo\Desktop\Verano 2012\Sistemas Distribuidos\Presentacion\gaikai.logo.on.black.072110-53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5203203" cy="2454920"/>
          </a:xfrm>
          <a:prstGeom prst="rect">
            <a:avLst/>
          </a:prstGeom>
          <a:noFill/>
        </p:spPr>
      </p:pic>
      <p:pic>
        <p:nvPicPr>
          <p:cNvPr id="7" name="Picture 2" descr="C:\Users\Pablo\Desktop\Verano 2012\Sistemas Distribuidos\Presentacion\onlive.03.juegos.es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631904" cy="28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338" name="Picture 2" descr="C:\Users\Pablo\Desktop\Verano 2012\Sistemas Distribuidos\Presentacion\batman-arkham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346594" cy="3888432"/>
          </a:xfrm>
          <a:prstGeom prst="rect">
            <a:avLst/>
          </a:prstGeom>
          <a:noFill/>
        </p:spPr>
      </p:pic>
      <p:pic>
        <p:nvPicPr>
          <p:cNvPr id="14339" name="Picture 3" descr="C:\Users\Pablo\Desktop\Verano 2012\Sistemas Distribuidos\Presentacion\FinalboxartM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4864"/>
            <a:ext cx="3600400" cy="451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362" name="Picture 2" descr="C:\Users\Pablo\Desktop\Verano 2012\Sistemas Distribuidos\Presentacion\k-3d-modeler-3d-render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709160"/>
          </a:xfrm>
        </p:spPr>
        <p:txBody>
          <a:bodyPr/>
          <a:lstStyle/>
          <a:p>
            <a:r>
              <a:rPr lang="en-US" dirty="0" err="1" smtClean="0"/>
              <a:t>Contenido</a:t>
            </a:r>
            <a:r>
              <a:rPr lang="en-US" dirty="0" smtClean="0"/>
              <a:t> en HD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6" name="Picture 2" descr="C:\Users\Pablo\Desktop\Verano 2012\Sistemas Distribuidos\Presentacion\800px-HD_vs_SD_resolu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2713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709160"/>
          </a:xfrm>
        </p:spPr>
        <p:txBody>
          <a:bodyPr/>
          <a:lstStyle/>
          <a:p>
            <a:r>
              <a:rPr lang="en-US" dirty="0" err="1" smtClean="0"/>
              <a:t>Latencia</a:t>
            </a:r>
            <a:r>
              <a:rPr lang="en-US" dirty="0" smtClean="0"/>
              <a:t> con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jugadores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410" name="Picture 2" descr="C:\Users\Pablo\Desktop\Verano 2012\Sistemas Distribuidos\Presentacion\lan-party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88832" cy="5002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0916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r>
              <a:rPr lang="en-US" dirty="0" smtClean="0"/>
              <a:t> con la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Pablo\Desktop\Verano 2012\Sistemas Distribuidos\Presentacion\long-distance-relationship-0409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408712" cy="468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en-US" dirty="0" err="1" smtClean="0"/>
              <a:t>Retraso</a:t>
            </a:r>
            <a:r>
              <a:rPr lang="en-US" dirty="0" smtClean="0"/>
              <a:t> en </a:t>
            </a:r>
            <a:r>
              <a:rPr lang="en-US" dirty="0" err="1" smtClean="0"/>
              <a:t>nuevas</a:t>
            </a:r>
            <a:r>
              <a:rPr lang="en-US" dirty="0" smtClean="0"/>
              <a:t> interfaces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Pablo\Desktop\Verano 2012\Sistemas Distribuidos\Presentacion\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384376" cy="4193682"/>
          </a:xfrm>
          <a:prstGeom prst="rect">
            <a:avLst/>
          </a:prstGeom>
          <a:noFill/>
        </p:spPr>
      </p:pic>
      <p:pic>
        <p:nvPicPr>
          <p:cNvPr id="18435" name="Picture 3" descr="C:\Users\Pablo\Desktop\Verano 2012\Sistemas Distribuidos\Presentacion\TF101-A1_android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endParaRPr lang="en-US" dirty="0" smtClean="0"/>
          </a:p>
          <a:p>
            <a:r>
              <a:rPr lang="en-US" dirty="0" err="1" smtClean="0"/>
              <a:t>Introduccion</a:t>
            </a:r>
            <a:endParaRPr lang="en-US" dirty="0" smtClean="0"/>
          </a:p>
          <a:p>
            <a:r>
              <a:rPr lang="en-US" dirty="0" smtClean="0"/>
              <a:t>Estado Actual </a:t>
            </a:r>
          </a:p>
          <a:p>
            <a:r>
              <a:rPr lang="en-US" dirty="0" err="1" smtClean="0"/>
              <a:t>Problemas</a:t>
            </a:r>
            <a:r>
              <a:rPr lang="en-US" dirty="0" smtClean="0"/>
              <a:t> en el cloud gaming	</a:t>
            </a:r>
          </a:p>
          <a:p>
            <a:r>
              <a:rPr lang="en-US" dirty="0" err="1" smtClean="0"/>
              <a:t>Soluciones</a:t>
            </a:r>
            <a:r>
              <a:rPr lang="en-US" dirty="0" smtClean="0"/>
              <a:t> a </a:t>
            </a:r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endParaRPr lang="en-US" dirty="0" smtClean="0"/>
          </a:p>
          <a:p>
            <a:r>
              <a:rPr lang="en-US" dirty="0" err="1" smtClean="0"/>
              <a:t>Futuro</a:t>
            </a:r>
            <a:endParaRPr lang="en-US" dirty="0" smtClean="0"/>
          </a:p>
          <a:p>
            <a:r>
              <a:rPr lang="en-US" dirty="0" err="1" smtClean="0"/>
              <a:t>Conclusiones</a:t>
            </a:r>
            <a:endParaRPr lang="en-US" dirty="0" smtClean="0"/>
          </a:p>
          <a:p>
            <a:r>
              <a:rPr lang="en-US" dirty="0" smtClean="0"/>
              <a:t>P &amp; 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Soluciones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image warping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52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301613" cy="350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r>
              <a:rPr lang="en-US" dirty="0" smtClean="0"/>
              <a:t>Asynchronous Rendering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283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709160"/>
          </a:xfrm>
        </p:spPr>
        <p:txBody>
          <a:bodyPr/>
          <a:lstStyle/>
          <a:p>
            <a:r>
              <a:rPr lang="en-US" dirty="0" err="1" smtClean="0"/>
              <a:t>Distribucion</a:t>
            </a:r>
            <a:r>
              <a:rPr lang="en-US" dirty="0" smtClean="0"/>
              <a:t> 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en </a:t>
            </a:r>
            <a:r>
              <a:rPr lang="en-US" dirty="0" err="1" smtClean="0"/>
              <a:t>generos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C:\Users\Pablo\Desktop\Verano 2012\Sistemas Distribuidos\Presentacion\GameEnhanc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428625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/>
          <a:lstStyle/>
          <a:p>
            <a:r>
              <a:rPr lang="en-US" dirty="0" err="1" smtClean="0"/>
              <a:t>Disminucion</a:t>
            </a:r>
            <a:r>
              <a:rPr lang="en-US" dirty="0" smtClean="0"/>
              <a:t> de </a:t>
            </a:r>
            <a:r>
              <a:rPr lang="en-US" dirty="0" err="1" smtClean="0"/>
              <a:t>Latencia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P2P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86192" cy="407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820241" cy="38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709160"/>
          </a:xfrm>
        </p:spPr>
        <p:txBody>
          <a:bodyPr/>
          <a:lstStyle/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competidores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58" name="Picture 2" descr="C:\Users\Pablo\Desktop\Verano 2012\Sistemas Distribuidos\Presentacion\apple-t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464496" cy="4531463"/>
          </a:xfrm>
          <a:prstGeom prst="rect">
            <a:avLst/>
          </a:prstGeom>
          <a:noFill/>
        </p:spPr>
      </p:pic>
      <p:pic>
        <p:nvPicPr>
          <p:cNvPr id="19459" name="Picture 3" descr="C:\Users\Pablo\Desktop\Verano 2012\Sistemas Distribuidos\Presentacion\LED7000_55_Front_Main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340274" cy="4340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granjas</a:t>
            </a:r>
            <a:r>
              <a:rPr lang="en-US" dirty="0" smtClean="0"/>
              <a:t> de </a:t>
            </a:r>
            <a:r>
              <a:rPr lang="en-US" dirty="0" err="1" smtClean="0"/>
              <a:t>servidores</a:t>
            </a:r>
            <a:r>
              <a:rPr lang="en-US" dirty="0" smtClean="0"/>
              <a:t> </a:t>
            </a:r>
            <a:r>
              <a:rPr lang="en-US" dirty="0" err="1" smtClean="0"/>
              <a:t>creceran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 descr="C:\Users\Pablo\Desktop\Verano 2012\Sistemas Distribuidos\Presentacion\997953862f60296661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375396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709160"/>
          </a:xfrm>
        </p:spPr>
        <p:txBody>
          <a:bodyPr/>
          <a:lstStyle/>
          <a:p>
            <a:r>
              <a:rPr lang="en-US" dirty="0" smtClean="0"/>
              <a:t>Consolas </a:t>
            </a:r>
            <a:r>
              <a:rPr lang="en-US" dirty="0" err="1" smtClean="0"/>
              <a:t>hibridas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7" name="Picture 3" descr="C:\Users\Pablo\Desktop\Verano 2012\Sistemas Distribuidos\Presentacion\playstation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46795"/>
            <a:ext cx="4514006" cy="3611205"/>
          </a:xfrm>
          <a:prstGeom prst="rect">
            <a:avLst/>
          </a:prstGeom>
          <a:noFill/>
        </p:spPr>
      </p:pic>
      <p:pic>
        <p:nvPicPr>
          <p:cNvPr id="21506" name="Picture 2" descr="C:\Users\Pablo\Desktop\Verano 2012\Sistemas Distribuidos\Presentacion\27-11-2011-Xbo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90537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530" name="Picture 2" descr="C:\Users\Pablo\Desktop\Verano 2012\Sistemas Distribuidos\Presentacion\fondos-de-pantalla-de-futurama-g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310775" cy="4733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09160"/>
          </a:xfrm>
        </p:spPr>
        <p:txBody>
          <a:bodyPr/>
          <a:lstStyle/>
          <a:p>
            <a:r>
              <a:rPr lang="en-US" dirty="0" err="1" smtClean="0"/>
              <a:t>Juegos</a:t>
            </a:r>
            <a:r>
              <a:rPr lang="en-US" dirty="0" smtClean="0"/>
              <a:t> de video 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 descr="C:\Users\Pablo\Desktop\Verano 2012\Sistemas Distribuidos\Presentacion\videogames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696744" cy="4516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Gracias!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266" name="Picture 2" descr="C:\Users\Pablo\Desktop\Verano 2012\Sistemas Distribuidos\Presentacion\give-all-the-th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Ying-</a:t>
            </a:r>
            <a:r>
              <a:rPr lang="en-US" dirty="0" err="1" smtClean="0"/>
              <a:t>Chieh</a:t>
            </a:r>
            <a:r>
              <a:rPr lang="en-US" dirty="0" smtClean="0"/>
              <a:t>, C. Chun-</a:t>
            </a:r>
            <a:r>
              <a:rPr lang="en-US" dirty="0" err="1" smtClean="0"/>
              <a:t>Fa</a:t>
            </a:r>
            <a:r>
              <a:rPr lang="en-US" dirty="0" smtClean="0"/>
              <a:t> C. Wan-Chun Ma. “Asynchronous Rendering”, ACM, 2010</a:t>
            </a:r>
          </a:p>
          <a:p>
            <a:r>
              <a:rPr lang="en-US" dirty="0" err="1" smtClean="0"/>
              <a:t>Delwadia</a:t>
            </a:r>
            <a:r>
              <a:rPr lang="en-US" dirty="0" smtClean="0"/>
              <a:t> V.  Marshall S. Welch I. “The Effect of User Interface Delay in Thin Client Mobile Games”, AUIC2010, Brisbane Australia, 2010</a:t>
            </a:r>
          </a:p>
          <a:p>
            <a:r>
              <a:rPr lang="en-US" dirty="0" smtClean="0"/>
              <a:t>Shi S, Hsu C, </a:t>
            </a:r>
            <a:r>
              <a:rPr lang="en-US" dirty="0" err="1" smtClean="0"/>
              <a:t>Nahrstedt</a:t>
            </a:r>
            <a:r>
              <a:rPr lang="en-US" dirty="0" smtClean="0"/>
              <a:t> K, Campbell R. “Using Graphics Rendering Contexts to Enhance the Real-Time Video Coding for Mobile Cloud Gaming”, MM’11, </a:t>
            </a:r>
            <a:r>
              <a:rPr lang="en-US" dirty="0" err="1" smtClean="0"/>
              <a:t>Scotssdale</a:t>
            </a:r>
            <a:r>
              <a:rPr lang="en-US" dirty="0" smtClean="0"/>
              <a:t> Arizona, 2011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Referencias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Chen K, Chang Y, Tseng P, Huang C, Lei C. “Measuring the Latency of Cloud Gaming Systems”, MM’11 , Scottsdale Arizona,2011</a:t>
            </a:r>
          </a:p>
          <a:p>
            <a:r>
              <a:rPr lang="en-US" dirty="0" err="1" smtClean="0"/>
              <a:t>Gamasutra</a:t>
            </a:r>
            <a:r>
              <a:rPr lang="en-US" dirty="0" smtClean="0"/>
              <a:t> 2011, </a:t>
            </a:r>
            <a:r>
              <a:rPr lang="en-US" dirty="0" smtClean="0">
                <a:hlinkClick r:id="rId2"/>
              </a:rPr>
              <a:t>www.gamasutra.com</a:t>
            </a:r>
            <a:endParaRPr lang="en-US" dirty="0" smtClean="0"/>
          </a:p>
          <a:p>
            <a:r>
              <a:rPr lang="en-US" dirty="0" err="1" smtClean="0"/>
              <a:t>OnLive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www.onlive.com</a:t>
            </a:r>
            <a:endParaRPr lang="en-US" dirty="0" smtClean="0"/>
          </a:p>
          <a:p>
            <a:r>
              <a:rPr lang="en-US" dirty="0" err="1" smtClean="0"/>
              <a:t>Gaikai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www.gaikai.com</a:t>
            </a:r>
            <a:endParaRPr lang="en-US" dirty="0" smtClean="0"/>
          </a:p>
          <a:p>
            <a:r>
              <a:rPr lang="en-US" dirty="0" err="1" smtClean="0"/>
              <a:t>Otoy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www.otoy.com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Contacto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 Pablo </a:t>
            </a:r>
            <a:r>
              <a:rPr lang="en-US" dirty="0" err="1" smtClean="0"/>
              <a:t>Monge</a:t>
            </a:r>
            <a:r>
              <a:rPr lang="en-US" dirty="0" smtClean="0"/>
              <a:t> Chacon</a:t>
            </a:r>
          </a:p>
          <a:p>
            <a:r>
              <a:rPr lang="en-US" dirty="0" smtClean="0">
                <a:hlinkClick r:id="rId2"/>
              </a:rPr>
              <a:t>jospablo@gmail.com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jmonge@headlesschickengames.com</a:t>
            </a:r>
            <a:endParaRPr lang="en-US" dirty="0" smtClean="0"/>
          </a:p>
          <a:p>
            <a:r>
              <a:rPr lang="en-US" dirty="0" smtClean="0"/>
              <a:t>Twitter: loko08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2290" name="Picture 2" descr="C:\Users\Pablo\Desktop\Verano 2012\Sistemas Distribuidos\Presentacion\40482_7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108679" cy="523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620688"/>
            <a:ext cx="8229600" cy="4709160"/>
          </a:xfrm>
        </p:spPr>
        <p:txBody>
          <a:bodyPr/>
          <a:lstStyle/>
          <a:p>
            <a:r>
              <a:rPr lang="en-US" dirty="0" err="1" smtClean="0"/>
              <a:t>Tecnologia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C:\Users\Pablo\Desktop\Verano 2012\Sistemas Distribuidos\Presentacion\Crysis-2-3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5921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11663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 Guerra de </a:t>
            </a:r>
            <a:r>
              <a:rPr lang="en-US" dirty="0" err="1" smtClean="0"/>
              <a:t>las</a:t>
            </a:r>
            <a:r>
              <a:rPr lang="en-US" dirty="0" smtClean="0"/>
              <a:t> Consolas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 descr="C:\Users\Pablo\Desktop\Verano 2012\Sistemas Distribuidos\Presentacion\fanboy-480x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 descr="C:\Users\Pablo\Desktop\Verano 2012\Sistemas Distribuidos\Presentacion\Microso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3281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8" name="Picture 2" descr="C:\Users\Pablo\Desktop\Verano 2012\Sistemas Distribuidos\Presentacion\sony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80475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Pablo\Desktop\Verano 2012\Sistemas Distribuidos\Presentacion\nintend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096344" cy="232225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42" name="Picture 2" descr="C:\Users\Pablo\Desktop\Verano 2012\Sistemas Distribuidos\Presentacion\shigeru-miyam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5760640" cy="458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09160"/>
          </a:xfrm>
        </p:spPr>
        <p:txBody>
          <a:bodyPr/>
          <a:lstStyle/>
          <a:p>
            <a:r>
              <a:rPr lang="en-US" dirty="0" err="1" smtClean="0"/>
              <a:t>Computacion</a:t>
            </a:r>
            <a:r>
              <a:rPr lang="en-US" dirty="0" smtClean="0"/>
              <a:t> en la </a:t>
            </a:r>
            <a:r>
              <a:rPr lang="en-US" dirty="0" err="1" smtClean="0"/>
              <a:t>nube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8101-FD17-4A13-A7F9-6849B476D3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Pablo\Desktop\Verano 2012\Sistemas Distribuidos\Presentacion\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5989961" cy="449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2035</TotalTime>
  <Words>261</Words>
  <Application>Microsoft Office PowerPoint</Application>
  <PresentationFormat>Presentación en pantalla (4:3)</PresentationFormat>
  <Paragraphs>87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Vértice</vt:lpstr>
      <vt:lpstr>Cloud Gaming</vt:lpstr>
      <vt:lpstr>Agenda</vt:lpstr>
      <vt:lpstr>Historia</vt:lpstr>
      <vt:lpstr>Diapositiva 4</vt:lpstr>
      <vt:lpstr>Diapositiva 5</vt:lpstr>
      <vt:lpstr>Diapositiva 6</vt:lpstr>
      <vt:lpstr>Diapositiva 7</vt:lpstr>
      <vt:lpstr>Diapositiva 8</vt:lpstr>
      <vt:lpstr>Introduccion</vt:lpstr>
      <vt:lpstr>Diapositiva 10</vt:lpstr>
      <vt:lpstr>Diapositiva 11</vt:lpstr>
      <vt:lpstr>Demostracion</vt:lpstr>
      <vt:lpstr>Estado Actual</vt:lpstr>
      <vt:lpstr>Diapositiva 14</vt:lpstr>
      <vt:lpstr>Problemas</vt:lpstr>
      <vt:lpstr>Diapositiva 16</vt:lpstr>
      <vt:lpstr>Diapositiva 17</vt:lpstr>
      <vt:lpstr>Diapositiva 18</vt:lpstr>
      <vt:lpstr>Diapositiva 19</vt:lpstr>
      <vt:lpstr>Soluciones</vt:lpstr>
      <vt:lpstr>Diapositiva 21</vt:lpstr>
      <vt:lpstr>Diapositiva 22</vt:lpstr>
      <vt:lpstr>Diapositiva 23</vt:lpstr>
      <vt:lpstr>Diapositiva 24</vt:lpstr>
      <vt:lpstr>Diapositiva 25</vt:lpstr>
      <vt:lpstr>Futuro</vt:lpstr>
      <vt:lpstr>Conclusiones</vt:lpstr>
      <vt:lpstr>Diapositiva 28</vt:lpstr>
      <vt:lpstr>Diapositiva 29</vt:lpstr>
      <vt:lpstr>Muchas Gracias!</vt:lpstr>
      <vt:lpstr>Referencias</vt:lpstr>
      <vt:lpstr>Referencias (cont)</vt:lpstr>
      <vt:lpstr>Contacto</vt:lpstr>
      <vt:lpstr>Preguntas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Gaming</dc:title>
  <dc:creator>Usuario</dc:creator>
  <cp:lastModifiedBy>Usuario</cp:lastModifiedBy>
  <cp:revision>154</cp:revision>
  <dcterms:created xsi:type="dcterms:W3CDTF">2012-01-11T02:47:46Z</dcterms:created>
  <dcterms:modified xsi:type="dcterms:W3CDTF">2012-01-12T23:21:23Z</dcterms:modified>
</cp:coreProperties>
</file>