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76" r:id="rId4"/>
    <p:sldId id="258" r:id="rId5"/>
    <p:sldId id="261" r:id="rId6"/>
    <p:sldId id="262" r:id="rId7"/>
    <p:sldId id="267" r:id="rId8"/>
    <p:sldId id="268" r:id="rId9"/>
    <p:sldId id="269" r:id="rId10"/>
    <p:sldId id="270" r:id="rId11"/>
    <p:sldId id="271" r:id="rId12"/>
    <p:sldId id="272" r:id="rId13"/>
    <p:sldId id="274" r:id="rId14"/>
    <p:sldId id="273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A0123D-E1BD-4E4F-AA5B-D8C9745518E3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0809535-5125-4D22-ADEA-DB91AAAC2321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bm.com/developerworks/webservices/library/ws-apacheaxis2/" TargetMode="External"/><Relationship Id="rId2" Type="http://schemas.openxmlformats.org/officeDocument/2006/relationships/hyperlink" Target="http://www.ibm.com/developerworks/webservices/library/ws-soa-axis2-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xis.apache.org/axis2/java/cor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APACHE AXIS </a:t>
            </a:r>
            <a:r>
              <a:rPr lang="en-US" sz="7200" dirty="0" smtClean="0"/>
              <a:t>2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582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Módulos para agregar funcionalidad.</a:t>
            </a:r>
          </a:p>
          <a:p>
            <a:r>
              <a:rPr lang="es-CR" dirty="0" smtClean="0"/>
              <a:t>Análisis de mensajes.</a:t>
            </a:r>
          </a:p>
          <a:p>
            <a:r>
              <a:rPr lang="es-CR" dirty="0" smtClean="0"/>
              <a:t>Estándares WS</a:t>
            </a:r>
          </a:p>
          <a:p>
            <a:pPr lvl="1"/>
            <a:r>
              <a:rPr lang="es-CR" dirty="0" smtClean="0"/>
              <a:t>Apache Rampart – WS-Security</a:t>
            </a:r>
          </a:p>
          <a:p>
            <a:pPr lvl="1"/>
            <a:r>
              <a:rPr lang="es-CR" dirty="0" smtClean="0"/>
              <a:t>Apache Sandesha2 – WS-</a:t>
            </a:r>
            <a:r>
              <a:rPr lang="es-CR" dirty="0" err="1" smtClean="0"/>
              <a:t>ReliableMessaging</a:t>
            </a:r>
            <a:endParaRPr lang="es-CR" dirty="0" smtClean="0"/>
          </a:p>
          <a:p>
            <a:pPr lvl="1"/>
            <a:r>
              <a:rPr lang="es-CR" dirty="0" smtClean="0"/>
              <a:t>Apache </a:t>
            </a:r>
            <a:r>
              <a:rPr lang="es-CR" dirty="0" err="1" smtClean="0"/>
              <a:t>Savan</a:t>
            </a:r>
            <a:r>
              <a:rPr lang="es-CR" dirty="0" smtClean="0"/>
              <a:t> – WS-</a:t>
            </a:r>
            <a:r>
              <a:rPr lang="es-CR" dirty="0" err="1" smtClean="0"/>
              <a:t>Eventing</a:t>
            </a:r>
            <a:endParaRPr lang="es-CR" dirty="0" smtClean="0"/>
          </a:p>
          <a:p>
            <a:pPr lvl="1"/>
            <a:r>
              <a:rPr lang="es-CR" dirty="0" smtClean="0"/>
              <a:t>Apache </a:t>
            </a:r>
            <a:r>
              <a:rPr lang="es-CR" dirty="0" err="1" smtClean="0"/>
              <a:t>Kandula</a:t>
            </a:r>
            <a:r>
              <a:rPr lang="es-CR" dirty="0" smtClean="0"/>
              <a:t> – WS-</a:t>
            </a:r>
            <a:r>
              <a:rPr lang="es-CR" dirty="0" err="1" smtClean="0"/>
              <a:t>Coordination</a:t>
            </a:r>
            <a:r>
              <a:rPr lang="es-CR" dirty="0" smtClean="0"/>
              <a:t>, </a:t>
            </a:r>
            <a:r>
              <a:rPr lang="es-CR" dirty="0" err="1" smtClean="0"/>
              <a:t>Ws-AtomicTransaction</a:t>
            </a:r>
            <a:endParaRPr lang="es-CR" dirty="0" smtClean="0"/>
          </a:p>
          <a:p>
            <a:r>
              <a:rPr lang="es-CR" dirty="0" smtClean="0"/>
              <a:t>Archivo .mar</a:t>
            </a:r>
          </a:p>
          <a:p>
            <a:r>
              <a:rPr lang="es-CR" dirty="0" smtClean="0"/>
              <a:t>Estados Disponible y Activo.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Arquitectura modular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575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Módulos agregan </a:t>
            </a:r>
            <a:r>
              <a:rPr lang="es-CR" dirty="0" err="1" smtClean="0"/>
              <a:t>handlers</a:t>
            </a:r>
            <a:r>
              <a:rPr lang="es-CR" dirty="0" smtClean="0"/>
              <a:t>.</a:t>
            </a:r>
          </a:p>
          <a:p>
            <a:r>
              <a:rPr lang="es-CR" dirty="0" err="1" smtClean="0"/>
              <a:t>Handlers</a:t>
            </a:r>
            <a:r>
              <a:rPr lang="es-CR" dirty="0" smtClean="0"/>
              <a:t> procesan </a:t>
            </a:r>
            <a:r>
              <a:rPr lang="es-CR" dirty="0" err="1" smtClean="0"/>
              <a:t>headers</a:t>
            </a:r>
            <a:r>
              <a:rPr lang="es-CR" dirty="0" smtClean="0"/>
              <a:t>.</a:t>
            </a:r>
          </a:p>
          <a:p>
            <a:r>
              <a:rPr lang="es-CR" dirty="0" smtClean="0"/>
              <a:t>Se definen </a:t>
            </a:r>
            <a:r>
              <a:rPr lang="es-CR" b="1" dirty="0" smtClean="0"/>
              <a:t>Flujos</a:t>
            </a:r>
          </a:p>
          <a:p>
            <a:r>
              <a:rPr lang="es-CR" b="1" dirty="0" smtClean="0"/>
              <a:t>Flujos</a:t>
            </a:r>
            <a:r>
              <a:rPr lang="es-CR" dirty="0" smtClean="0"/>
              <a:t> se componen de fases</a:t>
            </a:r>
          </a:p>
          <a:p>
            <a:r>
              <a:rPr lang="es-CR" dirty="0" smtClean="0"/>
              <a:t>Fases son un conjunto de </a:t>
            </a:r>
            <a:r>
              <a:rPr lang="es-CR" b="1" dirty="0" err="1" smtClean="0"/>
              <a:t>handlers</a:t>
            </a:r>
            <a:r>
              <a:rPr lang="es-CR" b="1" dirty="0" smtClean="0"/>
              <a:t>.</a:t>
            </a:r>
          </a:p>
          <a:p>
            <a:endParaRPr lang="es-CR" dirty="0" smtClean="0"/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/>
              <a:t>Procesamiento de mensajes </a:t>
            </a:r>
            <a:r>
              <a:rPr lang="es-CR" dirty="0" smtClean="0"/>
              <a:t>SOAP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743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Servicio web en un archivo.</a:t>
            </a:r>
          </a:p>
          <a:p>
            <a:r>
              <a:rPr lang="es-CR" dirty="0" smtClean="0"/>
              <a:t>Extensión .</a:t>
            </a:r>
            <a:r>
              <a:rPr lang="es-CR" dirty="0" err="1" smtClean="0"/>
              <a:t>aar</a:t>
            </a:r>
            <a:endParaRPr lang="es-CR" dirty="0" smtClean="0"/>
          </a:p>
          <a:p>
            <a:r>
              <a:rPr lang="es-CR" dirty="0" smtClean="0"/>
              <a:t>Implementación en caliente.</a:t>
            </a:r>
          </a:p>
          <a:p>
            <a:r>
              <a:rPr lang="es-CR" smtClean="0"/>
              <a:t>Actualización </a:t>
            </a:r>
            <a:r>
              <a:rPr lang="es-CR" dirty="0" smtClean="0"/>
              <a:t>en caliente.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Modelo de Implementación Mejorado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942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HTTP/HTTPS</a:t>
            </a:r>
          </a:p>
          <a:p>
            <a:r>
              <a:rPr lang="en-US" dirty="0" smtClean="0"/>
              <a:t>TCP</a:t>
            </a:r>
          </a:p>
          <a:p>
            <a:r>
              <a:rPr lang="en-US" dirty="0" smtClean="0"/>
              <a:t>SMTP</a:t>
            </a:r>
          </a:p>
          <a:p>
            <a:r>
              <a:rPr lang="en-US" dirty="0" smtClean="0"/>
              <a:t>JMS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Protocolos</a:t>
            </a:r>
            <a:r>
              <a:rPr lang="en-US" dirty="0" smtClean="0"/>
              <a:t> de </a:t>
            </a:r>
            <a:r>
              <a:rPr lang="en-US" dirty="0" err="1" smtClean="0"/>
              <a:t>Transporte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270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WSDL2Java, Java2WSDL</a:t>
            </a:r>
          </a:p>
          <a:p>
            <a:r>
              <a:rPr lang="es-CR" dirty="0" smtClean="0"/>
              <a:t>Servidor web</a:t>
            </a:r>
          </a:p>
          <a:p>
            <a:r>
              <a:rPr lang="es-CR" dirty="0" smtClean="0"/>
              <a:t>Se integra con servidores de aplicaciones.</a:t>
            </a:r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Otras Herramientas</a:t>
            </a:r>
            <a:r>
              <a:rPr lang="en-US" dirty="0" smtClean="0"/>
              <a:t>	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372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>
                <a:hlinkClick r:id="rId2"/>
              </a:rPr>
              <a:t>http://www.ibm.com/developerworks/webservices/library/ws-soa-axis2-1</a:t>
            </a:r>
            <a:r>
              <a:rPr lang="es-CR" dirty="0" smtClean="0">
                <a:hlinkClick r:id="rId2"/>
              </a:rPr>
              <a:t>/</a:t>
            </a:r>
            <a:endParaRPr lang="es-CR" dirty="0" smtClean="0"/>
          </a:p>
          <a:p>
            <a:r>
              <a:rPr lang="es-CR" dirty="0">
                <a:hlinkClick r:id="rId3"/>
              </a:rPr>
              <a:t>http://www.ibm.com/developerworks/webservices/library/ws-apacheaxis2</a:t>
            </a:r>
            <a:r>
              <a:rPr lang="es-CR" dirty="0" smtClean="0">
                <a:hlinkClick r:id="rId3"/>
              </a:rPr>
              <a:t>/</a:t>
            </a:r>
            <a:endParaRPr lang="es-CR" dirty="0" smtClean="0"/>
          </a:p>
          <a:p>
            <a:r>
              <a:rPr lang="en-US" u="sng" dirty="0">
                <a:hlinkClick r:id="rId4"/>
              </a:rPr>
              <a:t>http://axis.apache.org/axis2/java/core</a:t>
            </a:r>
            <a:r>
              <a:rPr lang="en-US" u="sng" dirty="0" smtClean="0">
                <a:hlinkClick r:id="rId4"/>
              </a:rPr>
              <a:t>/</a:t>
            </a:r>
            <a:endParaRPr lang="en-US" u="sng" dirty="0" smtClean="0"/>
          </a:p>
          <a:p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Referencias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194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Que es Axis2?</a:t>
            </a:r>
          </a:p>
          <a:p>
            <a:r>
              <a:rPr lang="es-CR" dirty="0" smtClean="0"/>
              <a:t>Historia</a:t>
            </a:r>
            <a:endParaRPr lang="es-CR" dirty="0" smtClean="0"/>
          </a:p>
          <a:p>
            <a:r>
              <a:rPr lang="es-CR" dirty="0" smtClean="0"/>
              <a:t>Protocolo SOAP</a:t>
            </a:r>
          </a:p>
          <a:p>
            <a:r>
              <a:rPr lang="es-CR" dirty="0" smtClean="0"/>
              <a:t>Estándares </a:t>
            </a:r>
            <a:r>
              <a:rPr lang="es-CR" dirty="0" smtClean="0"/>
              <a:t>WS</a:t>
            </a:r>
          </a:p>
          <a:p>
            <a:r>
              <a:rPr lang="es-CR" dirty="0" smtClean="0"/>
              <a:t>Axis 2</a:t>
            </a:r>
          </a:p>
          <a:p>
            <a:r>
              <a:rPr lang="es-CR" dirty="0" smtClean="0"/>
              <a:t>Ejemplo</a:t>
            </a:r>
            <a:endParaRPr lang="es-C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Contenido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6498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CR" dirty="0" smtClean="0"/>
          </a:p>
          <a:p>
            <a:pPr algn="ctr"/>
            <a:endParaRPr lang="es-CR" dirty="0"/>
          </a:p>
          <a:p>
            <a:pPr algn="ctr"/>
            <a:endParaRPr lang="es-CR" dirty="0"/>
          </a:p>
          <a:p>
            <a:pPr algn="ctr"/>
            <a:r>
              <a:rPr lang="es-CR" sz="4800" dirty="0" smtClean="0"/>
              <a:t>Que es Axis 2?</a:t>
            </a:r>
            <a:endParaRPr lang="es-CR" sz="4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397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IBM y Microsoft se unen para impulsar SOAP.</a:t>
            </a:r>
          </a:p>
          <a:p>
            <a:pPr algn="just"/>
            <a:r>
              <a:rPr lang="es-CR" dirty="0" smtClean="0"/>
              <a:t>IBM dona SOAP4J a Apache Software </a:t>
            </a:r>
            <a:r>
              <a:rPr lang="es-CR" dirty="0" err="1" smtClean="0"/>
              <a:t>Foundation</a:t>
            </a:r>
            <a:r>
              <a:rPr lang="es-CR" dirty="0" smtClean="0"/>
              <a:t>.</a:t>
            </a:r>
          </a:p>
          <a:p>
            <a:pPr algn="just"/>
            <a:r>
              <a:rPr lang="es-CR" dirty="0" smtClean="0"/>
              <a:t>Nace Apache SOAP.</a:t>
            </a:r>
          </a:p>
          <a:p>
            <a:pPr algn="just"/>
            <a:r>
              <a:rPr lang="es-CR" dirty="0" smtClean="0"/>
              <a:t>A partir de una reingeniería de Apache SOAP nace Axis.</a:t>
            </a:r>
          </a:p>
          <a:p>
            <a:pPr algn="just"/>
            <a:r>
              <a:rPr lang="es-CR" dirty="0" smtClean="0"/>
              <a:t>Axis aparece en 2 versiones, para Java y para C++.</a:t>
            </a:r>
          </a:p>
          <a:p>
            <a:pPr algn="just"/>
            <a:r>
              <a:rPr lang="es-CR" dirty="0" smtClean="0"/>
              <a:t>De la misma manera que su predecesor, en el 2005 nace Axis2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es-CR" dirty="0" smtClean="0"/>
              <a:t>Simple </a:t>
            </a:r>
            <a:r>
              <a:rPr lang="es-CR" dirty="0" err="1" smtClean="0"/>
              <a:t>Object</a:t>
            </a:r>
            <a:r>
              <a:rPr lang="es-CR" dirty="0" smtClean="0"/>
              <a:t> Access </a:t>
            </a:r>
            <a:r>
              <a:rPr lang="es-CR" dirty="0" err="1" smtClean="0"/>
              <a:t>Protocol</a:t>
            </a:r>
            <a:endParaRPr lang="es-CR" dirty="0" smtClean="0"/>
          </a:p>
          <a:p>
            <a:pPr algn="just"/>
            <a:r>
              <a:rPr lang="es-CR" dirty="0" smtClean="0"/>
              <a:t>Protocolo para el intercambio de información estructurada.</a:t>
            </a:r>
          </a:p>
          <a:p>
            <a:pPr algn="just"/>
            <a:r>
              <a:rPr lang="es-CR" dirty="0" smtClean="0"/>
              <a:t>Utiliza XML para el la codificación de los mensajes.</a:t>
            </a:r>
          </a:p>
          <a:p>
            <a:pPr algn="just"/>
            <a:r>
              <a:rPr lang="es-CR" dirty="0" smtClean="0"/>
              <a:t>En la mayoría de los casos </a:t>
            </a:r>
            <a:r>
              <a:rPr lang="es-CR" smtClean="0"/>
              <a:t>usa </a:t>
            </a:r>
            <a:r>
              <a:rPr lang="es-CR" smtClean="0"/>
              <a:t>HTTP </a:t>
            </a:r>
            <a:r>
              <a:rPr lang="es-CR" dirty="0" smtClean="0"/>
              <a:t>para transportar los mensajes.</a:t>
            </a:r>
          </a:p>
          <a:p>
            <a:pPr algn="just"/>
            <a:r>
              <a:rPr lang="es-CR" dirty="0" smtClean="0"/>
              <a:t>La estructura de los mensajes es al siguiente:</a:t>
            </a:r>
          </a:p>
          <a:p>
            <a:pPr lvl="1" algn="just"/>
            <a:r>
              <a:rPr lang="es-CR" dirty="0" smtClean="0"/>
              <a:t>Sobre (</a:t>
            </a:r>
            <a:r>
              <a:rPr lang="es-CR" dirty="0" err="1" smtClean="0"/>
              <a:t>envelope</a:t>
            </a:r>
            <a:r>
              <a:rPr lang="es-CR" dirty="0" smtClean="0"/>
              <a:t>)</a:t>
            </a:r>
          </a:p>
          <a:p>
            <a:pPr lvl="1" algn="just"/>
            <a:r>
              <a:rPr lang="es-CR" dirty="0" smtClean="0"/>
              <a:t>Dentro del sobre van:</a:t>
            </a:r>
          </a:p>
          <a:p>
            <a:pPr lvl="2" algn="just"/>
            <a:r>
              <a:rPr lang="es-CR" dirty="0" smtClean="0"/>
              <a:t>Encabezado (</a:t>
            </a:r>
            <a:r>
              <a:rPr lang="es-CR" dirty="0" err="1" smtClean="0"/>
              <a:t>header</a:t>
            </a:r>
            <a:r>
              <a:rPr lang="es-CR" dirty="0" smtClean="0"/>
              <a:t>), elemento opcional.</a:t>
            </a:r>
          </a:p>
          <a:p>
            <a:pPr lvl="2" algn="just"/>
            <a:r>
              <a:rPr lang="es-CR" dirty="0" smtClean="0"/>
              <a:t>Cuerpo (</a:t>
            </a:r>
            <a:r>
              <a:rPr lang="es-CR" dirty="0" err="1" smtClean="0"/>
              <a:t>body</a:t>
            </a:r>
            <a:r>
              <a:rPr lang="es-CR" dirty="0" smtClean="0"/>
              <a:t>)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SOAP (2)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15" y="2133600"/>
            <a:ext cx="780814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855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/>
          </a:p>
          <a:p>
            <a:r>
              <a:rPr lang="es-CR" dirty="0" smtClean="0"/>
              <a:t>Agregan</a:t>
            </a:r>
            <a:r>
              <a:rPr lang="en-US" dirty="0" smtClean="0"/>
              <a:t> a SOAP </a:t>
            </a:r>
            <a:r>
              <a:rPr lang="es-CR" dirty="0" smtClean="0"/>
              <a:t>funcionalidad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posee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WS-Security</a:t>
            </a:r>
          </a:p>
          <a:p>
            <a:r>
              <a:rPr lang="en-US" dirty="0" smtClean="0"/>
              <a:t>WS-Addressing</a:t>
            </a:r>
          </a:p>
          <a:p>
            <a:r>
              <a:rPr lang="en-US" dirty="0" smtClean="0"/>
              <a:t>WS-</a:t>
            </a:r>
            <a:r>
              <a:rPr lang="en-US" dirty="0" err="1" smtClean="0"/>
              <a:t>ReliableMessaging</a:t>
            </a:r>
            <a:endParaRPr lang="en-US" dirty="0" smtClean="0"/>
          </a:p>
          <a:p>
            <a:r>
              <a:rPr lang="en-US" dirty="0" smtClean="0"/>
              <a:t>WS-</a:t>
            </a:r>
            <a:r>
              <a:rPr lang="en-US" dirty="0" err="1" smtClean="0"/>
              <a:t>SecureConversation</a:t>
            </a:r>
            <a:endParaRPr lang="en-US" dirty="0" smtClean="0"/>
          </a:p>
          <a:p>
            <a:r>
              <a:rPr lang="en-US" dirty="0" smtClean="0"/>
              <a:t>Entre </a:t>
            </a:r>
            <a:r>
              <a:rPr lang="en-US" dirty="0" err="1" smtClean="0"/>
              <a:t>otros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Estándares WS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640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AXIOM</a:t>
            </a:r>
          </a:p>
          <a:p>
            <a:r>
              <a:rPr lang="es-CR" dirty="0" smtClean="0"/>
              <a:t>Arquitectura Modular</a:t>
            </a:r>
          </a:p>
          <a:p>
            <a:r>
              <a:rPr lang="es-CR" dirty="0" smtClean="0"/>
              <a:t>Procesamiento de mensajes SOAP extensible.</a:t>
            </a:r>
          </a:p>
          <a:p>
            <a:r>
              <a:rPr lang="es-CR" dirty="0" smtClean="0"/>
              <a:t>Modelo de implementación mejorado.</a:t>
            </a:r>
          </a:p>
          <a:p>
            <a:pPr lvl="1"/>
            <a:r>
              <a:rPr lang="es-CR" dirty="0" smtClean="0"/>
              <a:t>Implementación  y actualización en caliente.</a:t>
            </a:r>
          </a:p>
          <a:p>
            <a:r>
              <a:rPr lang="es-CR" dirty="0" smtClean="0"/>
              <a:t>Puede usar HTTP/HTTPS, TCP, SMTP</a:t>
            </a:r>
          </a:p>
          <a:p>
            <a:r>
              <a:rPr lang="es-CR" dirty="0" smtClean="0"/>
              <a:t>Otras Herramientas</a:t>
            </a:r>
            <a:endParaRPr lang="es-C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Axis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9529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err="1" smtClean="0"/>
              <a:t>AXIs</a:t>
            </a:r>
            <a:r>
              <a:rPr lang="es-CR" dirty="0" smtClean="0"/>
              <a:t> </a:t>
            </a:r>
            <a:r>
              <a:rPr lang="es-CR" dirty="0" err="1" smtClean="0"/>
              <a:t>Object</a:t>
            </a:r>
            <a:r>
              <a:rPr lang="es-CR" dirty="0" smtClean="0"/>
              <a:t> </a:t>
            </a:r>
            <a:r>
              <a:rPr lang="es-CR" dirty="0" err="1" smtClean="0"/>
              <a:t>Model</a:t>
            </a:r>
            <a:endParaRPr lang="es-CR" dirty="0" smtClean="0"/>
          </a:p>
          <a:p>
            <a:r>
              <a:rPr lang="es-CR" dirty="0" smtClean="0"/>
              <a:t>Basado en </a:t>
            </a:r>
            <a:r>
              <a:rPr lang="es-CR" b="1" dirty="0" err="1" smtClean="0"/>
              <a:t>pull</a:t>
            </a:r>
            <a:r>
              <a:rPr lang="es-CR" b="1" dirty="0" smtClean="0"/>
              <a:t> </a:t>
            </a:r>
            <a:r>
              <a:rPr lang="es-CR" b="1" dirty="0" err="1" smtClean="0"/>
              <a:t>parsing</a:t>
            </a:r>
            <a:r>
              <a:rPr lang="es-CR" b="1" dirty="0" smtClean="0"/>
              <a:t>.</a:t>
            </a:r>
          </a:p>
          <a:p>
            <a:r>
              <a:rPr lang="es-CR" dirty="0" smtClean="0"/>
              <a:t>Mejor manejo de memoria.</a:t>
            </a:r>
          </a:p>
          <a:p>
            <a:r>
              <a:rPr lang="es-CR" dirty="0" smtClean="0"/>
              <a:t>Mas rápido.</a:t>
            </a:r>
          </a:p>
          <a:p>
            <a:r>
              <a:rPr lang="es-CR" dirty="0" smtClean="0"/>
              <a:t>Funciones:</a:t>
            </a:r>
          </a:p>
          <a:p>
            <a:pPr lvl="1"/>
            <a:r>
              <a:rPr lang="es-CR" dirty="0" err="1" smtClean="0"/>
              <a:t>envelope.getHeaders</a:t>
            </a:r>
            <a:endParaRPr lang="es-CR" dirty="0" smtClean="0"/>
          </a:p>
          <a:p>
            <a:pPr lvl="1"/>
            <a:r>
              <a:rPr lang="es-CR" dirty="0" err="1" smtClean="0"/>
              <a:t>envelope.getBody</a:t>
            </a:r>
            <a:endParaRPr lang="es-CR" dirty="0"/>
          </a:p>
          <a:p>
            <a:pPr marL="0" indent="0">
              <a:buNone/>
            </a:pPr>
            <a:endParaRPr lang="es-CR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AXIOM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064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4388</TotalTime>
  <Words>337</Words>
  <Application>Microsoft Office PowerPoint</Application>
  <PresentationFormat>Presentación en pantalla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Papel</vt:lpstr>
      <vt:lpstr>APACHE AXIS 2</vt:lpstr>
      <vt:lpstr>Contenido</vt:lpstr>
      <vt:lpstr>Presentación de PowerPoint</vt:lpstr>
      <vt:lpstr>Historia</vt:lpstr>
      <vt:lpstr>SOAP</vt:lpstr>
      <vt:lpstr>SOAP (2)</vt:lpstr>
      <vt:lpstr>Estándares WS</vt:lpstr>
      <vt:lpstr>Axis</vt:lpstr>
      <vt:lpstr>AXIOM</vt:lpstr>
      <vt:lpstr>Arquitectura modular</vt:lpstr>
      <vt:lpstr>Procesamiento de mensajes SOAP</vt:lpstr>
      <vt:lpstr>Modelo de Implementación Mejorado</vt:lpstr>
      <vt:lpstr>Protocolos de Transporte</vt:lpstr>
      <vt:lpstr>Otras Herramientas </vt:lpstr>
      <vt:lpstr>Referencias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AXIS 2</dc:title>
  <dc:creator>David</dc:creator>
  <cp:lastModifiedBy>David</cp:lastModifiedBy>
  <cp:revision>56</cp:revision>
  <dcterms:created xsi:type="dcterms:W3CDTF">2012-02-02T01:41:06Z</dcterms:created>
  <dcterms:modified xsi:type="dcterms:W3CDTF">2012-02-07T01:23:35Z</dcterms:modified>
</cp:coreProperties>
</file>