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35" autoAdjust="0"/>
  </p:normalViewPr>
  <p:slideViewPr>
    <p:cSldViewPr>
      <p:cViewPr>
        <p:scale>
          <a:sx n="70" d="100"/>
          <a:sy n="70" d="100"/>
        </p:scale>
        <p:origin x="-13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236F2-578C-4D72-93EC-09FDDFAE2A77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BDAB3-D4DA-4623-A6BD-F8656F95B6FA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4335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rograma_inform%C3%A1tico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s.wikipedia.org/wiki/Computadora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designa un concepto abstracto por el cual dos </a:t>
            </a:r>
            <a:r>
              <a:rPr lang="es-C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Programa informático"/>
              </a:rPr>
              <a:t>programas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(posiblemente situados </a:t>
            </a:r>
            <a:r>
              <a:rPr lang="es-C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s-CR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Computadora"/>
              </a:rPr>
              <a:t>computadoras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distintas) pueden intercambiar cualquier flujo de datos, generalmente de manera fiable y ordenada. Diseñado por la Universidad de Berkeley, </a:t>
            </a:r>
            <a:r>
              <a:rPr lang="es-C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salio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la luz con el BSD.</a:t>
            </a:r>
          </a:p>
          <a:p>
            <a:endParaRPr lang="es-C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</a:t>
            </a:r>
            <a:r>
              <a:rPr lang="es-C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 licencia se le puede encontrar en sistemas embebidos, productos con software propietario.</a:t>
            </a:r>
          </a:p>
          <a:p>
            <a:endParaRPr lang="es-CR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C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Gpl</a:t>
            </a:r>
            <a:r>
              <a:rPr lang="es-C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general </a:t>
            </a:r>
            <a:r>
              <a:rPr lang="es-C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</a:t>
            </a:r>
            <a:r>
              <a:rPr lang="es-C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C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license</a:t>
            </a:r>
            <a:r>
              <a:rPr lang="es-C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s-CR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C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BDAB3-D4DA-4623-A6BD-F8656F95B6FA}" type="slidenum">
              <a:rPr lang="es-CR" smtClean="0"/>
              <a:t>3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818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 smtClean="0"/>
              <a:t>PDP-11:</a:t>
            </a:r>
            <a:r>
              <a:rPr lang="es-CR" baseline="0" dirty="0" smtClean="0"/>
              <a:t> 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compilador Pascal y un editor de texto creado por el propio </a:t>
            </a:r>
            <a:r>
              <a:rPr lang="es-C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Joy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llamado «ex».</a:t>
            </a:r>
          </a:p>
          <a:p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El editor de textos vi y el </a:t>
            </a:r>
            <a:r>
              <a:rPr lang="es-C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shell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C.</a:t>
            </a:r>
          </a:p>
          <a:p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VAX: Virtual </a:t>
            </a:r>
            <a:r>
              <a:rPr lang="es-C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Address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Extended PDP-11.</a:t>
            </a:r>
          </a:p>
          <a:p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El </a:t>
            </a:r>
            <a:r>
              <a:rPr lang="es-C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kernel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32V fue prácticamente reescrito por los estudiantes de Berkeley para aprovechar la memoria virtual.</a:t>
            </a:r>
          </a:p>
          <a:p>
            <a:r>
              <a:rPr lang="es-C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Daria puente a que DARPA fundara grupo de investigación en Berkeley que </a:t>
            </a:r>
            <a:r>
              <a:rPr lang="es-C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llegaria</a:t>
            </a:r>
            <a:r>
              <a:rPr lang="es-C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realizar contribuciones importantes en la era del internet.</a:t>
            </a:r>
            <a:endParaRPr lang="es-C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BDAB3-D4DA-4623-A6BD-F8656F95B6FA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1108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NET/2:</a:t>
            </a:r>
            <a:r>
              <a:rPr lang="es-C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pleito ralentizó el desarrollo de los descendientes libres de BSD durante cerca de dos años, durante los cuales su estatus legal estuvo en cuestión.</a:t>
            </a:r>
          </a:p>
          <a:p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BSD</a:t>
            </a:r>
            <a:r>
              <a:rPr lang="es-C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</a:t>
            </a:r>
            <a:r>
              <a:rPr lang="es-C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.4:  la licencia permisiva de BSD ha permitido que otros sistemas operativos, tanto libres como propietarios incorporaran código BSD.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BDAB3-D4DA-4623-A6BD-F8656F95B6FA}" type="slidenum">
              <a:rPr lang="es-CR" smtClean="0"/>
              <a:t>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74699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C0EE805F-06D4-4379-B1E5-9D8BE3EBF449}" type="datetimeFigureOut">
              <a:rPr lang="es-CR" smtClean="0"/>
              <a:t>28/11/2013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77853-1D81-4F2A-9708-20E8464D707A}" type="slidenum">
              <a:rPr lang="es-CR" smtClean="0"/>
              <a:t>‹#›</a:t>
            </a:fld>
            <a:endParaRPr lang="es-C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BSD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R" dirty="0" smtClean="0"/>
              <a:t>Rebeca Ramírez Arroyo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23078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102531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781800" cy="1600200"/>
          </a:xfrm>
        </p:spPr>
        <p:txBody>
          <a:bodyPr/>
          <a:lstStyle/>
          <a:p>
            <a:pPr algn="r"/>
            <a:r>
              <a:rPr lang="es-CR" dirty="0" smtClean="0"/>
              <a:t>Agenda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132856"/>
            <a:ext cx="7543800" cy="3886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CR" dirty="0" smtClean="0"/>
              <a:t>Historia</a:t>
            </a:r>
            <a:endParaRPr lang="es-CR" dirty="0" smtClean="0"/>
          </a:p>
          <a:p>
            <a:pPr>
              <a:buFont typeface="Arial" pitchFamily="34" charset="0"/>
              <a:buChar char="•"/>
            </a:pPr>
            <a:r>
              <a:rPr lang="es-CR" dirty="0" smtClean="0"/>
              <a:t>Descendencia y desarrollo</a:t>
            </a:r>
          </a:p>
          <a:p>
            <a:pPr>
              <a:buFont typeface="Arial" pitchFamily="34" charset="0"/>
              <a:buChar char="•"/>
            </a:pPr>
            <a:r>
              <a:rPr lang="es-CR" dirty="0" smtClean="0"/>
              <a:t>Características del sistema</a:t>
            </a:r>
          </a:p>
          <a:p>
            <a:pPr>
              <a:buFont typeface="Arial" pitchFamily="34" charset="0"/>
              <a:buChar char="•"/>
            </a:pPr>
            <a:r>
              <a:rPr lang="es-CR" dirty="0" smtClean="0"/>
              <a:t>Aplicación y uso</a:t>
            </a:r>
          </a:p>
          <a:p>
            <a:endParaRPr lang="es-CR" dirty="0" smtClean="0"/>
          </a:p>
          <a:p>
            <a:pPr marL="0" indent="0">
              <a:buNone/>
            </a:pP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2711355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6247347" y="2027922"/>
            <a:ext cx="4818888" cy="904512"/>
          </a:xfrm>
        </p:spPr>
        <p:txBody>
          <a:bodyPr>
            <a:normAutofit/>
          </a:bodyPr>
          <a:lstStyle/>
          <a:p>
            <a:pPr algn="l"/>
            <a:r>
              <a:rPr lang="es-CR" dirty="0" smtClean="0"/>
              <a:t>Inicios</a:t>
            </a:r>
            <a:endParaRPr lang="es-C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8344" y="5558116"/>
            <a:ext cx="1289407" cy="126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179512" y="836712"/>
            <a:ext cx="7704856" cy="5328592"/>
          </a:xfrm>
        </p:spPr>
        <p:txBody>
          <a:bodyPr>
            <a:norm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s-CR" sz="2000" dirty="0"/>
              <a:t> Está basado en el código y el diseño del  AT&amp;T UNIX.</a:t>
            </a:r>
          </a:p>
          <a:p>
            <a:pPr algn="l"/>
            <a:endParaRPr lang="es-CR" sz="20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s-CR" sz="2000" dirty="0"/>
              <a:t> La primera versión salió en </a:t>
            </a:r>
            <a:r>
              <a:rPr lang="es-CR" sz="2000" dirty="0" smtClean="0"/>
              <a:t>1974 </a:t>
            </a:r>
            <a:r>
              <a:rPr lang="es-CR" sz="2000" dirty="0"/>
              <a:t>con compilador Pascal.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s-CR" sz="20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s-CR" sz="2000" dirty="0"/>
              <a:t>El primer sistema en utilizar la pila de protocolos de internet Berkeley Sockets que dio paso a la facilidad de lectura/escritura en la red con las misma facilidad que se realiza con el disco.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s-CR" sz="20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s-CR" sz="2000" dirty="0"/>
              <a:t> La licencia BSD al contrario que la </a:t>
            </a:r>
            <a:r>
              <a:rPr lang="es-CR" sz="2000" dirty="0" smtClean="0"/>
              <a:t>GPL(General Public License</a:t>
            </a:r>
            <a:r>
              <a:rPr lang="es-CR" sz="2000" dirty="0"/>
              <a:t>)</a:t>
            </a:r>
            <a:r>
              <a:rPr lang="es-CR" sz="2000" dirty="0" smtClean="0"/>
              <a:t> </a:t>
            </a:r>
            <a:r>
              <a:rPr lang="es-CR" sz="2000" dirty="0"/>
              <a:t>permite el uso del código fuente en software no libre</a:t>
            </a:r>
            <a:r>
              <a:rPr lang="es-CR" sz="2000" dirty="0" smtClean="0"/>
              <a:t>.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3895593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1471809" y="3115980"/>
            <a:ext cx="5064953" cy="839020"/>
          </a:xfrm>
        </p:spPr>
        <p:txBody>
          <a:bodyPr/>
          <a:lstStyle/>
          <a:p>
            <a:r>
              <a:rPr lang="es-CR" dirty="0" smtClean="0"/>
              <a:t>Descendencia</a:t>
            </a:r>
            <a:endParaRPr lang="es-C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123728" y="959716"/>
            <a:ext cx="6912768" cy="507762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s-CR" dirty="0" smtClean="0"/>
              <a:t>PDP-11: 1974, se distribuyo en varias universidades.</a:t>
            </a:r>
          </a:p>
          <a:p>
            <a:pPr lvl="1">
              <a:buFont typeface="Arial" pitchFamily="34" charset="0"/>
              <a:buChar char="•"/>
            </a:pPr>
            <a:endParaRPr lang="es-CR" dirty="0" smtClean="0"/>
          </a:p>
          <a:p>
            <a:pPr lvl="1">
              <a:buFont typeface="Arial" pitchFamily="34" charset="0"/>
              <a:buChar char="•"/>
            </a:pPr>
            <a:r>
              <a:rPr lang="es-CR" dirty="0" smtClean="0"/>
              <a:t>Versiones VAX: para computadores VAX.</a:t>
            </a:r>
          </a:p>
          <a:p>
            <a:pPr lvl="1">
              <a:buFont typeface="Arial" pitchFamily="34" charset="0"/>
              <a:buChar char="•"/>
            </a:pPr>
            <a:endParaRPr lang="es-CR" dirty="0" smtClean="0"/>
          </a:p>
          <a:p>
            <a:pPr lvl="1">
              <a:buFont typeface="Arial" pitchFamily="34" charset="0"/>
              <a:buChar char="•"/>
            </a:pPr>
            <a:r>
              <a:rPr lang="es-CR" dirty="0" smtClean="0"/>
              <a:t>BSD 4: </a:t>
            </a:r>
            <a:r>
              <a:rPr lang="es-CR" dirty="0">
                <a:effectLst/>
              </a:rPr>
              <a:t>I</a:t>
            </a:r>
            <a:r>
              <a:rPr lang="es-CR" dirty="0" smtClean="0">
                <a:effectLst/>
              </a:rPr>
              <a:t>ncluyó </a:t>
            </a:r>
            <a:r>
              <a:rPr lang="es-CR" dirty="0">
                <a:effectLst/>
              </a:rPr>
              <a:t>el nuevo Berkeley </a:t>
            </a:r>
            <a:r>
              <a:rPr lang="es-CR" dirty="0" err="1">
                <a:effectLst/>
              </a:rPr>
              <a:t>Fast</a:t>
            </a:r>
            <a:r>
              <a:rPr lang="es-CR" dirty="0">
                <a:effectLst/>
              </a:rPr>
              <a:t> File </a:t>
            </a:r>
            <a:r>
              <a:rPr lang="es-CR" dirty="0" err="1" smtClean="0">
                <a:effectLst/>
              </a:rPr>
              <a:t>System</a:t>
            </a:r>
            <a:r>
              <a:rPr lang="es-CR" dirty="0" smtClean="0">
                <a:effectLst/>
              </a:rPr>
              <a:t>, </a:t>
            </a:r>
            <a:r>
              <a:rPr lang="es-CR" dirty="0">
                <a:effectLst/>
              </a:rPr>
              <a:t>ofrecía muchas mejoras sobre el BSD </a:t>
            </a:r>
            <a:r>
              <a:rPr lang="es-CR" dirty="0" smtClean="0">
                <a:effectLst/>
              </a:rPr>
              <a:t>3, </a:t>
            </a:r>
            <a:r>
              <a:rPr lang="es-CR" dirty="0">
                <a:effectLst/>
              </a:rPr>
              <a:t>Esta distribución se movía claramente hacia la compatibilidad con </a:t>
            </a:r>
            <a:r>
              <a:rPr lang="es-CR" dirty="0" smtClean="0">
                <a:effectLst/>
              </a:rPr>
              <a:t>POSIX</a:t>
            </a:r>
            <a:r>
              <a:rPr lang="es-CR" dirty="0">
                <a:effectLst/>
              </a:rPr>
              <a:t>.</a:t>
            </a:r>
            <a:endParaRPr lang="es-CR" dirty="0"/>
          </a:p>
          <a:p>
            <a:pPr lvl="1">
              <a:buFont typeface="Arial" pitchFamily="34" charset="0"/>
              <a:buChar char="•"/>
            </a:pP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228030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1330712" y="3162211"/>
            <a:ext cx="5064953" cy="908574"/>
          </a:xfrm>
        </p:spPr>
        <p:txBody>
          <a:bodyPr/>
          <a:lstStyle/>
          <a:p>
            <a:r>
              <a:rPr lang="es-CR" dirty="0"/>
              <a:t>Descendencia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904" y="1196752"/>
            <a:ext cx="5436096" cy="507762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CR" dirty="0" smtClean="0"/>
              <a:t>NET/2: Causó problemas legales por separación con AT&amp;T.</a:t>
            </a:r>
          </a:p>
          <a:p>
            <a:pPr>
              <a:buFont typeface="Arial" pitchFamily="34" charset="0"/>
              <a:buChar char="•"/>
            </a:pPr>
            <a:endParaRPr lang="es-CR" dirty="0"/>
          </a:p>
          <a:p>
            <a:pPr>
              <a:buFont typeface="Arial" pitchFamily="34" charset="0"/>
              <a:buChar char="•"/>
            </a:pPr>
            <a:r>
              <a:rPr lang="es-CR" dirty="0" smtClean="0"/>
              <a:t>BSD 4.4</a:t>
            </a:r>
            <a:r>
              <a:rPr lang="es-CR" dirty="0"/>
              <a:t>: han aparecido muchas distribuciones basadas en BSD 4.4, tales como </a:t>
            </a:r>
            <a:r>
              <a:rPr lang="es-CR" dirty="0" err="1"/>
              <a:t>FreeBSD</a:t>
            </a:r>
            <a:r>
              <a:rPr lang="es-CR" dirty="0"/>
              <a:t>, </a:t>
            </a:r>
            <a:r>
              <a:rPr lang="es-CR" dirty="0" err="1"/>
              <a:t>OpenBSD</a:t>
            </a:r>
            <a:r>
              <a:rPr lang="es-CR" dirty="0"/>
              <a:t>, </a:t>
            </a:r>
            <a:r>
              <a:rPr lang="es-CR" dirty="0" err="1"/>
              <a:t>NetBSD</a:t>
            </a:r>
            <a:r>
              <a:rPr lang="es-CR" dirty="0"/>
              <a:t> y </a:t>
            </a:r>
            <a:r>
              <a:rPr lang="es-CR" dirty="0" err="1"/>
              <a:t>DragonFly</a:t>
            </a:r>
            <a:r>
              <a:rPr lang="es-CR" dirty="0"/>
              <a:t> BSD. </a:t>
            </a:r>
            <a:r>
              <a:rPr lang="es-CR" dirty="0" smtClean="0"/>
              <a:t>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36695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/>
              <a:t>Características</a:t>
            </a:r>
            <a:endParaRPr lang="es-C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23528" y="1335061"/>
            <a:ext cx="6120679" cy="483983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CR" dirty="0">
                <a:effectLst/>
              </a:rPr>
              <a:t>El </a:t>
            </a:r>
            <a:r>
              <a:rPr lang="es-CR" dirty="0" err="1">
                <a:effectLst/>
              </a:rPr>
              <a:t>kernel</a:t>
            </a:r>
            <a:r>
              <a:rPr lang="es-CR" dirty="0">
                <a:effectLst/>
              </a:rPr>
              <a:t> </a:t>
            </a:r>
            <a:r>
              <a:rPr lang="es-CR" dirty="0" smtClean="0">
                <a:effectLst/>
              </a:rPr>
              <a:t>BSD: </a:t>
            </a:r>
            <a:endParaRPr lang="es-CR" dirty="0" smtClean="0">
              <a:effectLst/>
            </a:endParaRPr>
          </a:p>
          <a:p>
            <a:pPr marL="0" indent="0">
              <a:buNone/>
            </a:pPr>
            <a:r>
              <a:rPr lang="es-CR" dirty="0" smtClean="0">
                <a:effectLst/>
              </a:rPr>
              <a:t>- programación </a:t>
            </a:r>
            <a:r>
              <a:rPr lang="es-CR" dirty="0">
                <a:effectLst/>
              </a:rPr>
              <a:t>del tiempo de ejecución de los </a:t>
            </a:r>
            <a:r>
              <a:rPr lang="es-CR" dirty="0" smtClean="0">
                <a:effectLst/>
              </a:rPr>
              <a:t>procesos</a:t>
            </a:r>
          </a:p>
          <a:p>
            <a:pPr>
              <a:buFontTx/>
              <a:buChar char="-"/>
            </a:pPr>
            <a:r>
              <a:rPr lang="es-CR" dirty="0" smtClean="0">
                <a:effectLst/>
              </a:rPr>
              <a:t>la </a:t>
            </a:r>
            <a:r>
              <a:rPr lang="es-CR" dirty="0">
                <a:effectLst/>
              </a:rPr>
              <a:t>gestión de memoria, el multiproceso simétrico (SMP), </a:t>
            </a:r>
            <a:endParaRPr lang="es-CR" dirty="0" smtClean="0">
              <a:effectLst/>
            </a:endParaRPr>
          </a:p>
          <a:p>
            <a:pPr>
              <a:buFontTx/>
              <a:buChar char="-"/>
            </a:pPr>
            <a:r>
              <a:rPr lang="es-CR" dirty="0" smtClean="0">
                <a:effectLst/>
              </a:rPr>
              <a:t>los </a:t>
            </a:r>
            <a:r>
              <a:rPr lang="es-CR" dirty="0">
                <a:effectLst/>
              </a:rPr>
              <a:t>controladores de dispositivos, etc</a:t>
            </a:r>
            <a:r>
              <a:rPr lang="es-CR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es-CR" i="1" dirty="0">
                <a:effectLst/>
              </a:rPr>
              <a:t>E</a:t>
            </a:r>
            <a:r>
              <a:rPr lang="es-CR" i="1" dirty="0" smtClean="0">
                <a:effectLst/>
              </a:rPr>
              <a:t>xisten </a:t>
            </a:r>
            <a:r>
              <a:rPr lang="es-CR" i="1" dirty="0">
                <a:effectLst/>
              </a:rPr>
              <a:t>varios </a:t>
            </a:r>
            <a:r>
              <a:rPr lang="es-CR" i="1" dirty="0" err="1">
                <a:effectLst/>
              </a:rPr>
              <a:t>kernel</a:t>
            </a:r>
            <a:r>
              <a:rPr lang="es-CR" i="1" dirty="0">
                <a:effectLst/>
              </a:rPr>
              <a:t> BSD con diversas funciones.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52354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Características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4438" y="1335061"/>
            <a:ext cx="5501777" cy="483983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CR" dirty="0">
                <a:effectLst/>
              </a:rPr>
              <a:t>La biblioteca C, la API base del sistema</a:t>
            </a:r>
            <a:r>
              <a:rPr lang="es-CR" dirty="0" smtClean="0">
                <a:effectLst/>
              </a:rPr>
              <a:t>.</a:t>
            </a:r>
          </a:p>
          <a:p>
            <a:pPr marL="0" indent="0">
              <a:buNone/>
            </a:pPr>
            <a:endParaRPr lang="es-CR" dirty="0">
              <a:effectLst/>
            </a:endParaRPr>
          </a:p>
          <a:p>
            <a:pPr marL="0" indent="0">
              <a:buNone/>
            </a:pPr>
            <a:r>
              <a:rPr lang="es-CR" i="1" dirty="0">
                <a:effectLst/>
              </a:rPr>
              <a:t>La biblioteca C de BSD está basada en código procedente de Berkeley no del proyecto GNU</a:t>
            </a:r>
            <a:endParaRPr lang="es-CR" dirty="0">
              <a:effectLst/>
            </a:endParaRPr>
          </a:p>
          <a:p>
            <a:pPr>
              <a:buFont typeface="Arial" pitchFamily="34" charset="0"/>
              <a:buChar char="•"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0477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Características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4438" y="1335061"/>
            <a:ext cx="4997721" cy="483983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CR" dirty="0">
                <a:effectLst/>
              </a:rPr>
              <a:t>El sistema X </a:t>
            </a:r>
            <a:r>
              <a:rPr lang="es-CR" dirty="0" err="1">
                <a:effectLst/>
              </a:rPr>
              <a:t>Window</a:t>
            </a:r>
            <a:r>
              <a:rPr lang="es-CR" dirty="0">
                <a:effectLst/>
              </a:rPr>
              <a:t>, que gestiona el entorno gráfico</a:t>
            </a:r>
            <a:r>
              <a:rPr lang="es-CR" dirty="0" smtClean="0">
                <a:effectLst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s-CR" dirty="0">
              <a:effectLst/>
            </a:endParaRPr>
          </a:p>
          <a:p>
            <a:pPr marL="0" indent="0">
              <a:buNone/>
            </a:pPr>
            <a:endParaRPr lang="es-CR" dirty="0" smtClean="0">
              <a:effectLst/>
            </a:endParaRPr>
          </a:p>
          <a:p>
            <a:pPr marL="0" indent="0">
              <a:buNone/>
            </a:pPr>
            <a:endParaRPr lang="es-CR" dirty="0">
              <a:effectLst/>
            </a:endParaRPr>
          </a:p>
          <a:p>
            <a:pPr marL="0" indent="0">
              <a:buNone/>
            </a:pPr>
            <a:endParaRPr lang="es-C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212976"/>
            <a:ext cx="4722531" cy="350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406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 rot="-4500000">
            <a:off x="-1507812" y="2999591"/>
            <a:ext cx="5064953" cy="764472"/>
          </a:xfrm>
        </p:spPr>
        <p:txBody>
          <a:bodyPr/>
          <a:lstStyle/>
          <a:p>
            <a:r>
              <a:rPr lang="es-CR" dirty="0" smtClean="0"/>
              <a:t>Aplicación y uso</a:t>
            </a:r>
            <a:endParaRPr lang="es-C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195736" y="959716"/>
            <a:ext cx="5942027" cy="507762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CR" dirty="0">
                <a:effectLst/>
              </a:rPr>
              <a:t>Se puede instalar </a:t>
            </a:r>
            <a:r>
              <a:rPr lang="es-CR" dirty="0" err="1">
                <a:effectLst/>
              </a:rPr>
              <a:t>FreeBSD</a:t>
            </a:r>
            <a:r>
              <a:rPr lang="es-CR" dirty="0">
                <a:effectLst/>
              </a:rPr>
              <a:t> desde una gran variedad de soportes, incluyendo CD-ROM, DVD-ROM, disquetes, cintas magnéticas, una partición </a:t>
            </a:r>
            <a:r>
              <a:rPr lang="es-CR" dirty="0" smtClean="0">
                <a:effectLst/>
              </a:rPr>
              <a:t>MS-DOS, </a:t>
            </a:r>
            <a:r>
              <a:rPr lang="es-CR" dirty="0">
                <a:effectLst/>
              </a:rPr>
              <a:t>o si se dispone de conexión de red, se puede instalar </a:t>
            </a:r>
            <a:r>
              <a:rPr lang="es-CR" i="1" dirty="0">
                <a:effectLst/>
              </a:rPr>
              <a:t>directamente</a:t>
            </a:r>
            <a:r>
              <a:rPr lang="es-CR" dirty="0">
                <a:effectLst/>
              </a:rPr>
              <a:t> </a:t>
            </a:r>
            <a:r>
              <a:rPr lang="es-CR" dirty="0">
                <a:effectLst/>
              </a:rPr>
              <a:t> </a:t>
            </a:r>
            <a:r>
              <a:rPr lang="es-CR" dirty="0" smtClean="0">
                <a:effectLst/>
              </a:rPr>
              <a:t>            </a:t>
            </a:r>
            <a:r>
              <a:rPr lang="es-CR" dirty="0" smtClean="0">
                <a:effectLst/>
              </a:rPr>
              <a:t>mediante </a:t>
            </a:r>
            <a:r>
              <a:rPr lang="es-CR" dirty="0">
                <a:effectLst/>
              </a:rPr>
              <a:t>FTP anónimo o NFS. Todo lo necesario son dos discos de 1.44MB de arranque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65686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Custom 1">
      <a:dk1>
        <a:srgbClr val="FF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3980</TotalTime>
  <Words>364</Words>
  <Application>Microsoft Office PowerPoint</Application>
  <PresentationFormat>On-screen Show (4:3)</PresentationFormat>
  <Paragraphs>58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Kilter</vt:lpstr>
      <vt:lpstr>BSD</vt:lpstr>
      <vt:lpstr>Agenda</vt:lpstr>
      <vt:lpstr>Inicios</vt:lpstr>
      <vt:lpstr>Descendencia</vt:lpstr>
      <vt:lpstr>Descendencia</vt:lpstr>
      <vt:lpstr>Características</vt:lpstr>
      <vt:lpstr>Características</vt:lpstr>
      <vt:lpstr>Características</vt:lpstr>
      <vt:lpstr>Aplicación y uso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BSD UNIX</dc:title>
  <dc:creator>Rebe</dc:creator>
  <cp:lastModifiedBy>Rebe</cp:lastModifiedBy>
  <cp:revision>30</cp:revision>
  <dcterms:created xsi:type="dcterms:W3CDTF">2013-11-25T02:04:34Z</dcterms:created>
  <dcterms:modified xsi:type="dcterms:W3CDTF">2013-11-28T22:50:17Z</dcterms:modified>
</cp:coreProperties>
</file>